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 Tech Speak'Her : bulle de dialogue au tracé néon parcourue de circuits, avec le nom TECH SPEAK'HER en capitales cy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920" y="731520"/>
            <a:ext cx="2011680" cy="15691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4747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[CONFÉRENCE]  ·  [DATE]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34747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8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[CONFÉRENCE]  ·  [DATE]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7947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 titre de ta prez]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457200" y="489204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Une phrase courte qui donne envie d'écouter — promesse, angle, ton.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 rot="-360000">
            <a:off x="4526280" y="5577840"/>
            <a:ext cx="3108960" cy="502920"/>
          </a:xfrm>
          <a:prstGeom prst="rect">
            <a:avLst>
              <a:gd name="adj" fmla="val 9091"/>
            </a:avLst>
          </a:prstGeom>
          <a:solidFill>
            <a:srgbClr val="FFF0DC"/>
          </a:solidFill>
          <a:ln w="12700">
            <a:solidFill>
              <a:srgbClr val="FFF0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 rot="-360000">
            <a:off x="4526280" y="55778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PRÉNOM NOM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626364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[Rôle]  ·  [Entreprise]  ·  [Lieu]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/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HOOK  ·  CAPTER EN 10 SECONDES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914400" y="137160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12000" dirty="0"/>
          </a:p>
        </p:txBody>
      </p:sp>
      <p:sp>
        <p:nvSpPr>
          <p:cNvPr id="6" name="Text 4"/>
          <p:cNvSpPr/>
          <p:nvPr/>
        </p:nvSpPr>
        <p:spPr>
          <a:xfrm>
            <a:off x="914400" y="2743200"/>
            <a:ext cx="10332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 si ton </a:t>
            </a:r>
            <a:pPr indent="0" marL="0">
              <a:buNone/>
            </a:pPr>
            <a:r>
              <a:rPr lang="en-US" sz="3600" b="1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EXPÉRIENCE</a:t>
            </a:r>
            <a:pPr indent="0" marL="0">
              <a:buNone/>
            </a:pPr>
            <a:endParaRPr lang="en-US" sz="3600" dirty="0"/>
          </a:p>
          <a:p>
            <a:pPr indent="0" marL="0">
              <a:buNone/>
            </a:pPr>
            <a:r>
              <a:rPr lang="en-US" sz="36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pouvait aider quelqu'un… </a:t>
            </a:r>
            <a:endParaRPr lang="en-US" sz="3600" dirty="0"/>
          </a:p>
          <a:p>
            <a:pPr indent="0" marL="0">
              <a:buNone/>
            </a:pPr>
            <a:r>
              <a:rPr lang="en-US" sz="3600" b="1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sans que tu le saches</a:t>
            </a:r>
            <a:pPr indent="0" marL="0">
              <a:buNone/>
            </a:pPr>
            <a:r>
              <a:rPr lang="en-US" sz="36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914400" y="58521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Un slide. Une phrase. Une question. Pas plus.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AGENDA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 programme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2231136"/>
            <a:ext cx="548640" cy="548640"/>
          </a:xfrm>
          <a:prstGeom prst="ellipse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231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280160" y="2148840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décor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212080" y="214884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contexte, pourquoi ce sujet, pourquoi maintenant.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944368"/>
            <a:ext cx="548640" cy="548640"/>
          </a:xfrm>
          <a:prstGeom prst="ellipse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9443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280160" y="2862072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constat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212080" y="2862072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qui coince aujourd'hui — données et terrain.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548640" cy="548640"/>
          </a:xfrm>
          <a:prstGeom prst="ellipse">
            <a:avLst/>
          </a:prstGeom>
          <a:solidFill>
            <a:srgbClr val="F46F6F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80160" y="3575304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déclic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575304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L'expérience qui m'a fait changer d'avis.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370832"/>
            <a:ext cx="548640" cy="548640"/>
          </a:xfrm>
          <a:prstGeom prst="ellipse">
            <a:avLst/>
          </a:prstGeom>
          <a:solidFill>
            <a:srgbClr val="F6B17A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3708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280160" y="4288536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méthode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212080" y="4288536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je propose concrètement, étape par étape.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5084064"/>
            <a:ext cx="548640" cy="548640"/>
          </a:xfrm>
          <a:prstGeom prst="ellipse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50840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280160" y="5001768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résultats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212080" y="5001768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Chiffres, retours, ce qui a marché (et ce qui n'a pas).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5797296"/>
            <a:ext cx="548640" cy="548640"/>
          </a:xfrm>
          <a:prstGeom prst="ellipse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57972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280160" y="5715000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toi de jouer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212080" y="571500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tu peux faire dès lundi matin.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/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2560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PARTIE 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301752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 titre de la section]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40080" y="45720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[Une accroche italique sur ce que cette partie apporte au public.]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 rot="-360000">
            <a:off x="9144000" y="4846320"/>
            <a:ext cx="2194560" cy="502920"/>
          </a:xfrm>
          <a:prstGeom prst="rect">
            <a:avLst>
              <a:gd name="adj" fmla="val 9091"/>
            </a:avLst>
          </a:prstGeom>
          <a:solidFill>
            <a:srgbClr val="FFF0DC"/>
          </a:solidFill>
          <a:ln w="12700">
            <a:solidFill>
              <a:srgbClr val="FFF0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 rot="-360000">
            <a:off x="9144000" y="4846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DÉCOR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 · DÉCOR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 décor]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/ 14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22860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contexte de départ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54864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contexte en une phrase forte qui pose le problème.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Une donnée concrète — chiffre, source, terrain.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Pourquoi ça pose problème, pour qui, à quelle échelle.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coût d'inaction si on ne fait rien.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583680" y="2286000"/>
            <a:ext cx="5120640" cy="3840480"/>
          </a:xfrm>
          <a:prstGeom prst="rect">
            <a:avLst>
              <a:gd name="adj" fmla="val 1905"/>
            </a:avLst>
          </a:prstGeom>
          <a:solidFill>
            <a:srgbClr val="1F1757"/>
          </a:solidFill>
          <a:ln w="19050">
            <a:solidFill>
              <a:srgbClr val="5FECD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2286000"/>
            <a:ext cx="51206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[VISUEL OU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IMAGE CLÉ]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62179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Une image qui parle vaut 1000 mots — ou un graph, une capture, un schéma.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46F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· INSIGHT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 déclic]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 / 14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4400" y="201168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2286000" y="2286000"/>
            <a:ext cx="8686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[Insère ici une citation forte, une stat clé, ou la phrase</a:t>
            </a:r>
            <a:endParaRPr lang="en-US" sz="2400" dirty="0"/>
          </a:p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 te fait changer d'avis. Avec un mot en 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MAJUSCULES</a:t>
            </a:r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pour</a:t>
            </a:r>
            <a:endParaRPr lang="en-US" sz="2400" dirty="0"/>
          </a:p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l'emphase.]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286000" y="521208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[Source / contexte / qui l'a dit]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rot="-360000">
            <a:off x="8686800" y="5760720"/>
            <a:ext cx="2286000" cy="457200"/>
          </a:xfrm>
          <a:prstGeom prst="rect">
            <a:avLst>
              <a:gd name="adj" fmla="val 10000"/>
            </a:avLst>
          </a:prstGeom>
          <a:solidFill>
            <a:srgbClr val="FFF0DC"/>
          </a:solidFill>
          <a:ln w="12700">
            <a:solidFill>
              <a:srgbClr val="FFF0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 rot="-360000">
            <a:off x="8686800" y="57607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DÉCLIC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· CONSTAT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[Les chiffres qui parlent]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1480" y="2468880"/>
            <a:ext cx="3657600" cy="3383280"/>
          </a:xfrm>
          <a:prstGeom prst="rect">
            <a:avLst>
              <a:gd name="adj" fmla="val 2162"/>
            </a:avLst>
          </a:prstGeom>
          <a:solidFill>
            <a:srgbClr val="1F1757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2468880"/>
            <a:ext cx="3657600" cy="91440"/>
          </a:xfrm>
          <a:prstGeom prst="rect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27889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[87]</a:t>
            </a:r>
            <a:pPr algn="ctr" indent="0" marL="0">
              <a:buNone/>
            </a:pPr>
            <a:r>
              <a:rPr lang="en-US" sz="56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%</a:t>
            </a:r>
            <a:endParaRPr lang="en-US" sz="8000" dirty="0"/>
          </a:p>
        </p:txBody>
      </p:sp>
      <p:sp>
        <p:nvSpPr>
          <p:cNvPr id="10" name="Text 8"/>
          <p:cNvSpPr/>
          <p:nvPr/>
        </p:nvSpPr>
        <p:spPr>
          <a:xfrm>
            <a:off x="594360" y="470916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[des équipes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rencontrent ce problème]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51960" y="2468880"/>
            <a:ext cx="3657600" cy="3383280"/>
          </a:xfrm>
          <a:prstGeom prst="rect">
            <a:avLst>
              <a:gd name="adj" fmla="val 2162"/>
            </a:avLst>
          </a:prstGeom>
          <a:solidFill>
            <a:srgbClr val="1F1757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51960" y="2468880"/>
            <a:ext cx="3657600" cy="91440"/>
          </a:xfrm>
          <a:prstGeom prst="rect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251960" y="27889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[3.2]</a:t>
            </a:r>
            <a:pPr algn="ctr" indent="0" marL="0">
              <a:buNone/>
            </a:pPr>
            <a:r>
              <a:rPr lang="en-US" sz="5600" b="1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</a:t>
            </a:r>
            <a:endParaRPr lang="en-US" sz="8000" dirty="0"/>
          </a:p>
        </p:txBody>
      </p:sp>
      <p:sp>
        <p:nvSpPr>
          <p:cNvPr id="14" name="Text 12"/>
          <p:cNvSpPr/>
          <p:nvPr/>
        </p:nvSpPr>
        <p:spPr>
          <a:xfrm>
            <a:off x="4434840" y="470916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 temps gagné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avec la méthode]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092440" y="2468880"/>
            <a:ext cx="3657600" cy="3383280"/>
          </a:xfrm>
          <a:prstGeom prst="rect">
            <a:avLst>
              <a:gd name="adj" fmla="val 2162"/>
            </a:avLst>
          </a:prstGeom>
          <a:solidFill>
            <a:srgbClr val="1F1757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92440" y="2468880"/>
            <a:ext cx="3657600" cy="91440"/>
          </a:xfrm>
          <a:prstGeom prst="rect">
            <a:avLst/>
          </a:prstGeom>
          <a:solidFill>
            <a:srgbClr val="F46F6F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92440" y="27889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[12]</a:t>
            </a:r>
            <a:pPr algn="ctr" indent="0" marL="0">
              <a:buNone/>
            </a:pPr>
            <a:r>
              <a:rPr lang="en-US" sz="5600" b="1" dirty="0">
                <a:solidFill>
                  <a:srgbClr val="F46F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</a:t>
            </a:r>
            <a:endParaRPr lang="en-US" sz="8000" dirty="0"/>
          </a:p>
        </p:txBody>
      </p:sp>
      <p:sp>
        <p:nvSpPr>
          <p:cNvPr id="18" name="Text 16"/>
          <p:cNvSpPr/>
          <p:nvPr/>
        </p:nvSpPr>
        <p:spPr>
          <a:xfrm>
            <a:off x="8275320" y="470916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[personnes touchées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6 mois]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08076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[Une légende ou une source qui crédibilise les chiffres.]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· MÉTHODE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[La méthode en 3 étapes]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1480" y="2377440"/>
            <a:ext cx="3657600" cy="3383280"/>
          </a:xfrm>
          <a:prstGeom prst="rect">
            <a:avLst>
              <a:gd name="adj" fmla="val 2162"/>
            </a:avLst>
          </a:prstGeom>
          <a:solidFill>
            <a:srgbClr val="1F1757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2377440"/>
            <a:ext cx="3657600" cy="91440"/>
          </a:xfrm>
          <a:prstGeom prst="rect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6974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685800" y="3520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[Diagnostiquer]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85800" y="406908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qu'on observe, mesure,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identifie comme symptôme.]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023360" y="384048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4251960" y="2377440"/>
            <a:ext cx="3657600" cy="3383280"/>
          </a:xfrm>
          <a:prstGeom prst="rect">
            <a:avLst>
              <a:gd name="adj" fmla="val 2162"/>
            </a:avLst>
          </a:prstGeom>
          <a:solidFill>
            <a:srgbClr val="1F1757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51960" y="2377440"/>
            <a:ext cx="3657600" cy="91440"/>
          </a:xfrm>
          <a:prstGeom prst="rect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26280" y="26974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4800" dirty="0"/>
          </a:p>
        </p:txBody>
      </p:sp>
      <p:sp>
        <p:nvSpPr>
          <p:cNvPr id="16" name="Text 14"/>
          <p:cNvSpPr/>
          <p:nvPr/>
        </p:nvSpPr>
        <p:spPr>
          <a:xfrm>
            <a:off x="4526280" y="3520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[Décider]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526280" y="406908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qu'on choisit de faire,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et pourquoi cette option.]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863840" y="384048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8092440" y="2377440"/>
            <a:ext cx="3657600" cy="3383280"/>
          </a:xfrm>
          <a:prstGeom prst="rect">
            <a:avLst>
              <a:gd name="adj" fmla="val 2162"/>
            </a:avLst>
          </a:prstGeom>
          <a:solidFill>
            <a:srgbClr val="1F1757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92440" y="2377440"/>
            <a:ext cx="3657600" cy="91440"/>
          </a:xfrm>
          <a:prstGeom prst="rect">
            <a:avLst/>
          </a:prstGeom>
          <a:solidFill>
            <a:srgbClr val="F6B17A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66760" y="26974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8366760" y="3520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[Déployer]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366760" y="406908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qu'on met en œuvre,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avec quels signes de succès.]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46F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· MÉTHODE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[Les pièges à éviter]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09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246888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468880"/>
            <a:ext cx="91440" cy="1371600"/>
          </a:xfrm>
          <a:prstGeom prst="rect">
            <a:avLst/>
          </a:prstGeom>
          <a:solidFill>
            <a:srgbClr val="F46F6F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697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[Piège 1]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14400" y="31546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[conséquence directe]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246888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2468880"/>
            <a:ext cx="91440" cy="1371600"/>
          </a:xfrm>
          <a:prstGeom prst="rect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2697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[Piège 2]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92240" y="31546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[conséquence directe]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40080" y="411480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0080" y="4114800"/>
            <a:ext cx="91440" cy="1371600"/>
          </a:xfrm>
          <a:prstGeom prst="rect">
            <a:avLst/>
          </a:prstGeom>
          <a:solidFill>
            <a:srgbClr val="F6B17A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3434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[Piège 3]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14400" y="48006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[conséquence directe]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17920" y="411480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0" y="4114800"/>
            <a:ext cx="91440" cy="1371600"/>
          </a:xfrm>
          <a:prstGeom prst="rect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92240" y="43434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[Piège 4]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492240" y="48006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[conséquence directe]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585216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Anticiper ces pièges = la moitié du chemin pour réussir.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· MÉTHODE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[Démo / cas concret]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11247120" cy="3657600"/>
          </a:xfrm>
          <a:prstGeom prst="rect">
            <a:avLst>
              <a:gd name="adj" fmla="val 2000"/>
            </a:avLst>
          </a:prstGeom>
          <a:solidFill>
            <a:srgbClr val="1F1757"/>
          </a:solidFill>
          <a:ln w="19050">
            <a:solidFill>
              <a:srgbClr val="5FECD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286000"/>
            <a:ext cx="112471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[CAPTURE D'ÉCRAN, SCHÉMA, ARCHITECTURE, AVANT/APRÈS…]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608076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46F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Avant </a:t>
            </a:r>
            <a:pPr algn="ctr" indent="0" marL="0">
              <a:buNone/>
            </a:pPr>
            <a:r>
              <a:rPr lang="en-US" sz="1400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</a:t>
            </a:r>
            <a:pPr algn="ctr" indent="0" marL="0">
              <a:buNone/>
            </a:pPr>
            <a:r>
              <a:rPr lang="en-US" sz="14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Après. </a:t>
            </a:r>
            <a:pPr algn="ctr" indent="0" marL="0">
              <a:buNone/>
            </a:pPr>
            <a:r>
              <a:rPr lang="en-US" sz="14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point de bascule en une image.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· APPRENTISSAGES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que j'ai appris]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 flipH="1">
            <a:off x="2962656" y="3063240"/>
            <a:ext cx="1152144" cy="1645920"/>
          </a:xfrm>
          <a:prstGeom prst="line">
            <a:avLst/>
          </a:prstGeom>
          <a:noFill/>
          <a:ln w="12700">
            <a:solidFill>
              <a:srgbClr val="B8B8D0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4114800" y="3063240"/>
            <a:ext cx="1152144" cy="1645920"/>
          </a:xfrm>
          <a:prstGeom prst="line">
            <a:avLst/>
          </a:prstGeom>
          <a:noFill/>
          <a:ln w="12700">
            <a:solidFill>
              <a:srgbClr val="B8B8D0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3145536" y="4846320"/>
            <a:ext cx="1938528" cy="0"/>
          </a:xfrm>
          <a:prstGeom prst="line">
            <a:avLst/>
          </a:prstGeom>
          <a:noFill/>
          <a:ln w="12700">
            <a:solidFill>
              <a:srgbClr val="B8B8D0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3886200" y="2697480"/>
            <a:ext cx="457200" cy="457200"/>
          </a:xfrm>
          <a:prstGeom prst="ellipse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34056" y="4617720"/>
            <a:ext cx="457200" cy="457200"/>
          </a:xfrm>
          <a:prstGeom prst="ellipse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038344" y="4617720"/>
            <a:ext cx="457200" cy="457200"/>
          </a:xfrm>
          <a:prstGeom prst="ellipse">
            <a:avLst/>
          </a:prstGeom>
          <a:solidFill>
            <a:srgbClr val="F46F6F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794760" y="3886200"/>
            <a:ext cx="640080" cy="640080"/>
          </a:xfrm>
          <a:prstGeom prst="star5">
            <a:avLst/>
          </a:prstGeom>
          <a:solidFill>
            <a:srgbClr val="F6B17A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0" y="2286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4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EXPERTISE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591056" y="51206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4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EXPÉRIENCE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895344" y="51206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400" kern="0" dirty="0">
                <a:solidFill>
                  <a:srgbClr val="F46F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ÉMOTION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589520" y="21945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CHOSES À RETENIR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589520" y="2606040"/>
            <a:ext cx="4206240" cy="960120"/>
          </a:xfrm>
          <a:prstGeom prst="rect">
            <a:avLst>
              <a:gd name="adj" fmla="val 7619"/>
            </a:avLst>
          </a:prstGeom>
          <a:solidFill>
            <a:srgbClr val="1F1757"/>
          </a:solidFill>
          <a:ln w="9525">
            <a:solidFill>
              <a:srgbClr val="5FEC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89520" y="2606040"/>
            <a:ext cx="73152" cy="960120"/>
          </a:xfrm>
          <a:prstGeom prst="rect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0" y="2743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[Apprentissage 1]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772400" y="30632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que je retiens côté expertise.]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589520" y="3703320"/>
            <a:ext cx="4206240" cy="960120"/>
          </a:xfrm>
          <a:prstGeom prst="rect">
            <a:avLst>
              <a:gd name="adj" fmla="val 7619"/>
            </a:avLst>
          </a:prstGeom>
          <a:solidFill>
            <a:srgbClr val="1F1757"/>
          </a:solidFill>
          <a:ln w="9525">
            <a:solidFill>
              <a:srgbClr val="E631F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89520" y="3703320"/>
            <a:ext cx="73152" cy="960120"/>
          </a:xfrm>
          <a:prstGeom prst="rect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0" y="38404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[Apprentissage 2]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772400" y="41605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que je retiens côté expérience.]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589520" y="4800600"/>
            <a:ext cx="4206240" cy="960120"/>
          </a:xfrm>
          <a:prstGeom prst="rect">
            <a:avLst>
              <a:gd name="adj" fmla="val 7619"/>
            </a:avLst>
          </a:prstGeom>
          <a:solidFill>
            <a:srgbClr val="1F1757"/>
          </a:solidFill>
          <a:ln w="9525">
            <a:solidFill>
              <a:srgbClr val="F46F6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589520" y="4800600"/>
            <a:ext cx="73152" cy="960120"/>
          </a:xfrm>
          <a:prstGeom prst="rect">
            <a:avLst/>
          </a:prstGeom>
          <a:solidFill>
            <a:srgbClr val="F46F6F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0" y="49377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[Apprentissage 3]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772400" y="5257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[Ce que je retiens côté émotion.]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 · ACTION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À toi de jouer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/ 14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2194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 que tu peux faire dès lundi matin :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57200" y="2971800"/>
            <a:ext cx="502920" cy="502920"/>
          </a:xfrm>
          <a:prstGeom prst="ellipse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971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188720" y="29260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[Action concrète #1 — petite, immédiate, sans excuse.]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3749040"/>
            <a:ext cx="502920" cy="502920"/>
          </a:xfrm>
          <a:prstGeom prst="ellipse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3749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88720" y="3703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[Action concrète #2 — qui demande 30 min cette semaine.]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4526280"/>
            <a:ext cx="502920" cy="502920"/>
          </a:xfrm>
          <a:prstGeom prst="ellipse">
            <a:avLst/>
          </a:prstGeom>
          <a:solidFill>
            <a:srgbClr val="F6B17A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4526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0E4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188720" y="44805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[Action concrète #3 — pour aller plus loin si ça t'a parlé.]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 rot="-360000">
            <a:off x="4069080" y="5532120"/>
            <a:ext cx="4023360" cy="548640"/>
          </a:xfrm>
          <a:prstGeom prst="rect">
            <a:avLst>
              <a:gd name="adj" fmla="val 8333"/>
            </a:avLst>
          </a:prstGeom>
          <a:solidFill>
            <a:srgbClr val="FFF0DC"/>
          </a:solidFill>
          <a:ln w="12700">
            <a:solidFill>
              <a:srgbClr val="FFF0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 rot="-360000">
            <a:off x="4069080" y="55321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 PEUX LE FAIRE !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SPEAK'HER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 · RESSOURCES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1247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Pour aller plus loin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 / 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246888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468880"/>
            <a:ext cx="5303520" cy="91440"/>
          </a:xfrm>
          <a:prstGeom prst="rect">
            <a:avLst/>
          </a:prstGeom>
          <a:solidFill>
            <a:srgbClr val="5FECDE"/>
          </a:solidFill>
          <a:ln w="12700">
            <a:solidFill>
              <a:srgbClr val="5FECD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69748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LIVRE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14400" y="30175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livre]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3383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[Auteur·rice]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17920" y="246888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2468880"/>
            <a:ext cx="5303520" cy="91440"/>
          </a:xfrm>
          <a:prstGeom prst="rect">
            <a:avLst/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269748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ARTICLE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92240" y="30175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de l'article]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92240" y="3383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[Source / blog]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40080" y="411480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4114800"/>
            <a:ext cx="5303520" cy="91440"/>
          </a:xfrm>
          <a:prstGeom prst="rect">
            <a:avLst/>
          </a:prstGeom>
          <a:solidFill>
            <a:srgbClr val="F46F6F"/>
          </a:solidFill>
          <a:ln w="12700">
            <a:solidFill>
              <a:srgbClr val="F46F6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43434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F46F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OUTIL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400" y="46634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[Nom de l'outil]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4400" y="50292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[URL ou organisation]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217920" y="4114800"/>
            <a:ext cx="5303520" cy="1371600"/>
          </a:xfrm>
          <a:prstGeom prst="rect">
            <a:avLst>
              <a:gd name="adj" fmla="val 5333"/>
            </a:avLst>
          </a:prstGeom>
          <a:solidFill>
            <a:srgbClr val="1F1757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4114800"/>
            <a:ext cx="5303520" cy="91440"/>
          </a:xfrm>
          <a:prstGeom prst="rect">
            <a:avLst/>
          </a:prstGeom>
          <a:solidFill>
            <a:srgbClr val="F6B17A"/>
          </a:solidFill>
          <a:ln w="12700">
            <a:solidFill>
              <a:srgbClr val="F6B17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0" y="43434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COMMUNAUTÉ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492240" y="46634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[Nom de la communauté]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92240" y="50292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[Lien Discord / Slack]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57200" y="585216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Le slide de ressources reste accessible sur tes slides partagées.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463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MERCI  ·  ON CAUSE ?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19659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 questions ?</a:t>
            </a:r>
            <a:endParaRPr lang="en-US" sz="7200" dirty="0"/>
          </a:p>
        </p:txBody>
      </p:sp>
      <p:sp>
        <p:nvSpPr>
          <p:cNvPr id="4" name="Shape 2"/>
          <p:cNvSpPr/>
          <p:nvPr/>
        </p:nvSpPr>
        <p:spPr>
          <a:xfrm>
            <a:off x="640080" y="3749040"/>
            <a:ext cx="6858000" cy="2377440"/>
          </a:xfrm>
          <a:prstGeom prst="rect">
            <a:avLst>
              <a:gd name="adj" fmla="val 3077"/>
            </a:avLst>
          </a:prstGeom>
          <a:solidFill>
            <a:srgbClr val="1F1757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360000">
            <a:off x="822960" y="3520440"/>
            <a:ext cx="2743200" cy="502920"/>
          </a:xfrm>
          <a:prstGeom prst="rect">
            <a:avLst>
              <a:gd name="adj" fmla="val 9091"/>
            </a:avLst>
          </a:prstGeom>
          <a:solidFill>
            <a:srgbClr val="FFF0DC"/>
          </a:solidFill>
          <a:ln w="12700">
            <a:solidFill>
              <a:srgbClr val="FFF0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 rot="-360000">
            <a:off x="822960" y="35204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PRÉNOM NOM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41605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[Rôle  ·  Entreprise]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461772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@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prenom@email.com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E631F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linkedin.com/in/prenom-nom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6B1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↗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prenom.dev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0" y="3840480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E631FB"/>
          </a:solidFill>
          <a:ln w="12700">
            <a:solidFill>
              <a:srgbClr val="E631F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0" y="38404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Rejoins la communauté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0" y="4572000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170E47"/>
          </a:solidFill>
          <a:ln w="25400">
            <a:solidFill>
              <a:srgbClr val="5FECD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0" y="45720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FEC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techspeakher.fr</a:t>
            </a:r>
            <a:endParaRPr lang="en-US" sz="1400" dirty="0"/>
          </a:p>
        </p:txBody>
      </p:sp>
      <p:pic>
        <p:nvPicPr>
          <p:cNvPr id="13" name="Image 0" descr="Logo Tech Speak'Her : bulle de dialogue au tracé néon parcourue de circuits, avec le nom TECH SPEAK'HER en capitales cy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5349240"/>
            <a:ext cx="1097280" cy="85587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B8B8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[Titre du talk]  ·  [Conférence]  ·  [Date]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 Speak'Her — Modele de presentation talk</dc:title>
  <dc:subject>PptxGenJS Presentation</dc:subject>
  <dc:creator>Tech Speak'Her</dc:creator>
  <cp:lastModifiedBy>Tech Speak'Her</cp:lastModifiedBy>
  <cp:revision>1</cp:revision>
  <dcterms:created xsi:type="dcterms:W3CDTF">2026-05-12T06:11:50Z</dcterms:created>
  <dcterms:modified xsi:type="dcterms:W3CDTF">2026-05-12T06:11:50Z</dcterms:modified>
</cp:coreProperties>
</file>