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Montserrat Bold" charset="1" panose="00000800000000000000"/>
      <p:regular r:id="rId18"/>
    </p:embeddedFont>
    <p:embeddedFont>
      <p:font typeface="Montserrat Italics" charset="1" panose="00000500000000000000"/>
      <p:regular r:id="rId19"/>
    </p:embeddedFont>
    <p:embeddedFont>
      <p:font typeface="Montserrat" charset="1" panose="00000500000000000000"/>
      <p:regular r:id="rId20"/>
    </p:embeddedFont>
    <p:embeddedFont>
      <p:font typeface="Montserrat Bold Italics" charset="1" panose="00000800000000000000"/>
      <p:regular r:id="rId22"/>
    </p:embeddedFont>
    <p:embeddedFont>
      <p:font typeface="Arimo Bold" charset="1" panose="020B0704020202020204"/>
      <p:regular r:id="rId24"/>
    </p:embeddedFont>
    <p:embeddedFont>
      <p:font typeface="Arimo Bold Italics" charset="1" panose="020B0704020202090204"/>
      <p:regular r:id="rId25"/>
    </p:embeddedFont>
    <p:embeddedFont>
      <p:font typeface="Arimo" charset="1" panose="020B0604020202020204"/>
      <p:regular r:id="rId26"/>
    </p:embeddedFont>
    <p:embeddedFont>
      <p:font typeface="Arial Bold" charset="1" panose="020B0704020202020204"/>
      <p:regular r:id="rId27"/>
    </p:embeddedFont>
    <p:embeddedFont>
      <p:font typeface="Arial" charset="1" panose="020B0604020202020204"/>
      <p:regular r:id="rId28"/>
    </p:embeddedFont>
    <p:embeddedFont>
      <p:font typeface="Arial Italics" charset="1" panose="020B0604020202090204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notesMasters/notesMaster1.xml" Type="http://schemas.openxmlformats.org/officeDocument/2006/relationships/notesMaster"/><Relationship Id="rId16" Target="theme/theme2.xml" Type="http://schemas.openxmlformats.org/officeDocument/2006/relationships/theme"/><Relationship Id="rId17" Target="notesSlides/notesSlide1.xml" Type="http://schemas.openxmlformats.org/officeDocument/2006/relationships/notes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notesSlides/notesSlide2.xml" Type="http://schemas.openxmlformats.org/officeDocument/2006/relationships/notesSlide"/><Relationship Id="rId22" Target="fonts/font22.fntdata" Type="http://schemas.openxmlformats.org/officeDocument/2006/relationships/font"/><Relationship Id="rId23" Target="notesSlides/notesSlide3.xml" Type="http://schemas.openxmlformats.org/officeDocument/2006/relationships/notes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notesSlides/notesSlide4.xml" Type="http://schemas.openxmlformats.org/officeDocument/2006/relationships/notesSlide"/><Relationship Id="rId31" Target="notesSlides/notesSlide5.xml" Type="http://schemas.openxmlformats.org/officeDocument/2006/relationships/notesSlide"/><Relationship Id="rId32" Target="notesSlides/notesSlide6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2.jpeg" Type="http://schemas.openxmlformats.org/officeDocument/2006/relationships/image"/><Relationship Id="rId4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612380" y="1097280"/>
            <a:ext cx="3017520" cy="2353666"/>
            <a:chOff x="0" y="0"/>
            <a:chExt cx="4023360" cy="3138221"/>
          </a:xfrm>
        </p:grpSpPr>
        <p:sp>
          <p:nvSpPr>
            <p:cNvPr name="Freeform 3" id="3" descr="Logo Tech Speak'Her : bulle de dialogue au tracé néon parcourue de circuits, avec le nom TECH SPEAK'HER en capitales cyan"/>
            <p:cNvSpPr/>
            <p:nvPr/>
          </p:nvSpPr>
          <p:spPr>
            <a:xfrm flipH="false" flipV="false" rot="0">
              <a:off x="0" y="0"/>
              <a:ext cx="4023360" cy="3138170"/>
            </a:xfrm>
            <a:custGeom>
              <a:avLst/>
              <a:gdLst/>
              <a:ahLst/>
              <a:cxnLst/>
              <a:rect r="r" b="b" t="t" l="l"/>
              <a:pathLst>
                <a:path h="3138170" w="4023360">
                  <a:moveTo>
                    <a:pt x="0" y="0"/>
                  </a:moveTo>
                  <a:lnTo>
                    <a:pt x="4023360" y="0"/>
                  </a:lnTo>
                  <a:lnTo>
                    <a:pt x="4023360" y="3138170"/>
                  </a:lnTo>
                  <a:lnTo>
                    <a:pt x="0" y="31381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85800" y="5143500"/>
            <a:ext cx="16870680" cy="411480"/>
            <a:chOff x="0" y="0"/>
            <a:chExt cx="22494240" cy="54864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494239" cy="548640"/>
            </a:xfrm>
            <a:custGeom>
              <a:avLst/>
              <a:gdLst/>
              <a:ahLst/>
              <a:cxnLst/>
              <a:rect r="r" b="b" t="t" l="l"/>
              <a:pathLst>
                <a:path h="548640" w="22494239">
                  <a:moveTo>
                    <a:pt x="0" y="0"/>
                  </a:moveTo>
                  <a:lnTo>
                    <a:pt x="22494239" y="0"/>
                  </a:lnTo>
                  <a:lnTo>
                    <a:pt x="22494239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748886" r="0" b="-748886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22494240" cy="5486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2160"/>
                </a:lnSpc>
                <a:spcBef>
                  <a:spcPct val="0"/>
                </a:spcBef>
              </a:pPr>
              <a:r>
                <a:rPr lang="en-US" b="true" sz="1800" spc="1200" strike="noStrike" u="none">
                  <a:solidFill>
                    <a:srgbClr val="5FECD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ASSOCIATION LOI 1901  ·  TOULOUSE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85800" y="5692140"/>
            <a:ext cx="16870680" cy="1680667"/>
            <a:chOff x="0" y="0"/>
            <a:chExt cx="22494240" cy="224089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494239" cy="2240890"/>
            </a:xfrm>
            <a:custGeom>
              <a:avLst/>
              <a:gdLst/>
              <a:ahLst/>
              <a:cxnLst/>
              <a:rect r="r" b="b" t="t" l="l"/>
              <a:pathLst>
                <a:path h="2240890" w="22494239">
                  <a:moveTo>
                    <a:pt x="0" y="0"/>
                  </a:moveTo>
                  <a:lnTo>
                    <a:pt x="22494239" y="0"/>
                  </a:lnTo>
                  <a:lnTo>
                    <a:pt x="22494239" y="2240890"/>
                  </a:lnTo>
                  <a:lnTo>
                    <a:pt x="0" y="22408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50706" r="0" b="-140478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22494240" cy="22313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10080"/>
                </a:lnSpc>
                <a:spcBef>
                  <a:spcPct val="0"/>
                </a:spcBef>
              </a:pPr>
              <a:r>
                <a:rPr lang="en-US" b="true" sz="8400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 LA SALLE… À LA SCÈNE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85800" y="7338060"/>
            <a:ext cx="16870680" cy="685800"/>
            <a:chOff x="0" y="0"/>
            <a:chExt cx="22494240" cy="914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494239" cy="914400"/>
            </a:xfrm>
            <a:custGeom>
              <a:avLst/>
              <a:gdLst/>
              <a:ahLst/>
              <a:cxnLst/>
              <a:rect r="r" b="b" t="t" l="l"/>
              <a:pathLst>
                <a:path h="914400" w="22494239">
                  <a:moveTo>
                    <a:pt x="0" y="0"/>
                  </a:moveTo>
                  <a:lnTo>
                    <a:pt x="22494239" y="0"/>
                  </a:lnTo>
                  <a:lnTo>
                    <a:pt x="22494239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29331" r="0" b="-429331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22494240" cy="9144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3240"/>
                </a:lnSpc>
                <a:spcBef>
                  <a:spcPct val="0"/>
                </a:spcBef>
              </a:pPr>
              <a:r>
                <a:rPr lang="en-US" sz="2700" i="true" strike="noStrike" u="none">
                  <a:solidFill>
                    <a:srgbClr val="F6B17A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Une communauté de femmes de la tech qui prennent la parole en conférence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85800" y="9395460"/>
            <a:ext cx="16870680" cy="411480"/>
            <a:chOff x="0" y="0"/>
            <a:chExt cx="22494240" cy="54864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494239" cy="548640"/>
            </a:xfrm>
            <a:custGeom>
              <a:avLst/>
              <a:gdLst/>
              <a:ahLst/>
              <a:cxnLst/>
              <a:rect r="r" b="b" t="t" l="l"/>
              <a:pathLst>
                <a:path h="548640" w="22494239">
                  <a:moveTo>
                    <a:pt x="0" y="0"/>
                  </a:moveTo>
                  <a:lnTo>
                    <a:pt x="22494239" y="0"/>
                  </a:lnTo>
                  <a:lnTo>
                    <a:pt x="22494239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748886" r="0" b="-748886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22494240" cy="5486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sz="1650" strike="noStrike" u="none">
                  <a:solidFill>
                    <a:srgbClr val="B8B8D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techspeakher.fr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85800" y="685800"/>
            <a:ext cx="10972800" cy="411480"/>
            <a:chOff x="0" y="0"/>
            <a:chExt cx="1463040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4630400" cy="5486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b="true" sz="1650" spc="900" strike="noStrike" u="none">
                  <a:solidFill>
                    <a:srgbClr val="E631F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QUI ON EST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71600" y="2057400"/>
            <a:ext cx="2743200" cy="2057400"/>
            <a:chOff x="0" y="0"/>
            <a:chExt cx="3657600" cy="2743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57600" cy="2743200"/>
            </a:xfrm>
            <a:custGeom>
              <a:avLst/>
              <a:gdLst/>
              <a:ahLst/>
              <a:cxnLst/>
              <a:rect r="r" b="b" t="t" l="l"/>
              <a:pathLst>
                <a:path h="274320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6227" t="0" r="-46227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3657600" cy="27432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0"/>
                </a:lnSpc>
              </a:pPr>
              <a:r>
                <a:rPr lang="en-US" sz="18000" b="true">
                  <a:solidFill>
                    <a:srgbClr val="5FECD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“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589854" y="4114800"/>
            <a:ext cx="15280826" cy="3429000"/>
            <a:chOff x="0" y="0"/>
            <a:chExt cx="20374434" cy="4572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374434" cy="4572000"/>
            </a:xfrm>
            <a:custGeom>
              <a:avLst/>
              <a:gdLst/>
              <a:ahLst/>
              <a:cxnLst/>
              <a:rect r="r" b="b" t="t" l="l"/>
              <a:pathLst>
                <a:path h="4572000" w="20374434">
                  <a:moveTo>
                    <a:pt x="0" y="0"/>
                  </a:moveTo>
                  <a:lnTo>
                    <a:pt x="20374434" y="0"/>
                  </a:lnTo>
                  <a:lnTo>
                    <a:pt x="20374434" y="4572000"/>
                  </a:lnTo>
                  <a:lnTo>
                    <a:pt x="0" y="4572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072" r="-1428" b="-38072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0374434" cy="4572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5400" i="true">
                  <a:solidFill>
                    <a:srgbClr val="FFFFFF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Une communauté de </a:t>
              </a:r>
              <a:r>
                <a:rPr lang="en-US" sz="5400" i="true" b="true">
                  <a:solidFill>
                    <a:srgbClr val="5FECDE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FEMMES</a:t>
              </a:r>
              <a:r>
                <a:rPr lang="en-US" sz="5400" i="true">
                  <a:solidFill>
                    <a:srgbClr val="FFFFFF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 de la tech</a:t>
              </a:r>
            </a:p>
            <a:p>
              <a:pPr algn="l">
                <a:lnSpc>
                  <a:spcPts val="6480"/>
                </a:lnSpc>
              </a:pPr>
              <a:r>
                <a:rPr lang="en-US" sz="5400" i="true">
                  <a:solidFill>
                    <a:srgbClr val="FFFFFF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pour </a:t>
              </a:r>
              <a:r>
                <a:rPr lang="en-US" sz="5400" i="true" b="true">
                  <a:solidFill>
                    <a:srgbClr val="E631FB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OSER</a:t>
              </a:r>
              <a:r>
                <a:rPr lang="en-US" sz="5400" i="true">
                  <a:solidFill>
                    <a:srgbClr val="FFFFFF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 passer de la salle…</a:t>
              </a:r>
            </a:p>
            <a:p>
              <a:pPr algn="l">
                <a:lnSpc>
                  <a:spcPts val="6480"/>
                </a:lnSpc>
              </a:pPr>
              <a:r>
                <a:rPr lang="en-US" sz="5400" i="true">
                  <a:solidFill>
                    <a:srgbClr val="FFFFFF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… à </a:t>
              </a:r>
              <a:r>
                <a:rPr lang="en-US" b="true" sz="5400" i="true">
                  <a:solidFill>
                    <a:srgbClr val="F6B17A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LA SCÈNE</a:t>
              </a:r>
              <a:r>
                <a:rPr lang="en-US" b="true" sz="5400" i="true">
                  <a:solidFill>
                    <a:srgbClr val="FFFFFF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 !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85800" y="480060"/>
            <a:ext cx="10972800" cy="411480"/>
            <a:chOff x="0" y="0"/>
            <a:chExt cx="1463040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4630400" cy="5486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b="true" sz="1650" spc="900" strike="noStrike" u="none">
                  <a:solidFill>
                    <a:srgbClr val="5FECD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TECH SPEAK’HER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85800" y="960120"/>
            <a:ext cx="10972800" cy="411480"/>
            <a:chOff x="0" y="0"/>
            <a:chExt cx="14630400" cy="5486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14630400" cy="5581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800"/>
                </a:lnSpc>
                <a:spcBef>
                  <a:spcPct val="0"/>
                </a:spcBef>
              </a:pPr>
              <a:r>
                <a:rPr lang="en-US" b="true" sz="1500" spc="600" strike="noStrike" u="none">
                  <a:solidFill>
                    <a:srgbClr val="5FECD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Pourquoi Tech Speak’Her ?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85800" y="1440180"/>
            <a:ext cx="16870680" cy="1303020"/>
            <a:chOff x="0" y="0"/>
            <a:chExt cx="22494240" cy="17373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494239" cy="1737360"/>
            </a:xfrm>
            <a:custGeom>
              <a:avLst/>
              <a:gdLst/>
              <a:ahLst/>
              <a:cxnLst/>
              <a:rect r="r" b="b" t="t" l="l"/>
              <a:pathLst>
                <a:path h="1737360" w="22494239">
                  <a:moveTo>
                    <a:pt x="0" y="0"/>
                  </a:moveTo>
                  <a:lnTo>
                    <a:pt x="22494239" y="0"/>
                  </a:lnTo>
                  <a:lnTo>
                    <a:pt x="22494239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2279" r="0" b="-20227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2494240" cy="17373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6480"/>
                </a:lnSpc>
                <a:spcBef>
                  <a:spcPct val="0"/>
                </a:spcBef>
              </a:pPr>
              <a:r>
                <a:rPr lang="en-US" b="true" sz="5400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 la salle… à la scène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07695" y="3556635"/>
            <a:ext cx="5505450" cy="5093970"/>
            <a:chOff x="0" y="0"/>
            <a:chExt cx="7340600" cy="67919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2700" y="12700"/>
              <a:ext cx="7315200" cy="6766560"/>
            </a:xfrm>
            <a:custGeom>
              <a:avLst/>
              <a:gdLst/>
              <a:ahLst/>
              <a:cxnLst/>
              <a:rect r="r" b="b" t="t" l="l"/>
              <a:pathLst>
                <a:path h="676656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6766560"/>
                  </a:lnTo>
                  <a:lnTo>
                    <a:pt x="0" y="6766560"/>
                  </a:lnTo>
                  <a:close/>
                </a:path>
              </a:pathLst>
            </a:custGeom>
            <a:solidFill>
              <a:srgbClr val="1F1757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340600" cy="6791960"/>
            </a:xfrm>
            <a:custGeom>
              <a:avLst/>
              <a:gdLst/>
              <a:ahLst/>
              <a:cxnLst/>
              <a:rect r="r" b="b" t="t" l="l"/>
              <a:pathLst>
                <a:path h="6791960" w="7340600">
                  <a:moveTo>
                    <a:pt x="12700" y="0"/>
                  </a:moveTo>
                  <a:lnTo>
                    <a:pt x="7327900" y="0"/>
                  </a:lnTo>
                  <a:cubicBezTo>
                    <a:pt x="7334885" y="0"/>
                    <a:pt x="7340600" y="5715"/>
                    <a:pt x="7340600" y="12700"/>
                  </a:cubicBezTo>
                  <a:lnTo>
                    <a:pt x="7340600" y="6779260"/>
                  </a:lnTo>
                  <a:cubicBezTo>
                    <a:pt x="7340600" y="6786245"/>
                    <a:pt x="7334885" y="6791960"/>
                    <a:pt x="7327900" y="6791960"/>
                  </a:cubicBezTo>
                  <a:lnTo>
                    <a:pt x="12700" y="6791960"/>
                  </a:lnTo>
                  <a:cubicBezTo>
                    <a:pt x="5715" y="6791960"/>
                    <a:pt x="0" y="6786245"/>
                    <a:pt x="0" y="67792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6779260"/>
                  </a:lnTo>
                  <a:lnTo>
                    <a:pt x="12700" y="6779260"/>
                  </a:lnTo>
                  <a:lnTo>
                    <a:pt x="12700" y="6766560"/>
                  </a:lnTo>
                  <a:lnTo>
                    <a:pt x="7327900" y="6766560"/>
                  </a:lnTo>
                  <a:lnTo>
                    <a:pt x="7327900" y="6779260"/>
                  </a:lnTo>
                  <a:lnTo>
                    <a:pt x="7315200" y="6779260"/>
                  </a:lnTo>
                  <a:lnTo>
                    <a:pt x="7315200" y="12700"/>
                  </a:lnTo>
                  <a:lnTo>
                    <a:pt x="7327900" y="12700"/>
                  </a:lnTo>
                  <a:lnTo>
                    <a:pt x="73279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5FECDE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607695" y="3556635"/>
            <a:ext cx="5505450" cy="156210"/>
            <a:chOff x="0" y="0"/>
            <a:chExt cx="7340600" cy="2082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2700" y="12700"/>
              <a:ext cx="7315200" cy="182880"/>
            </a:xfrm>
            <a:custGeom>
              <a:avLst/>
              <a:gdLst/>
              <a:ahLst/>
              <a:cxnLst/>
              <a:rect r="r" b="b" t="t" l="l"/>
              <a:pathLst>
                <a:path h="18288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5FECDE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340600" cy="208280"/>
            </a:xfrm>
            <a:custGeom>
              <a:avLst/>
              <a:gdLst/>
              <a:ahLst/>
              <a:cxnLst/>
              <a:rect r="r" b="b" t="t" l="l"/>
              <a:pathLst>
                <a:path h="208280" w="7340600">
                  <a:moveTo>
                    <a:pt x="12700" y="0"/>
                  </a:moveTo>
                  <a:lnTo>
                    <a:pt x="7327900" y="0"/>
                  </a:lnTo>
                  <a:cubicBezTo>
                    <a:pt x="7334885" y="0"/>
                    <a:pt x="7340600" y="5715"/>
                    <a:pt x="7340600" y="12700"/>
                  </a:cubicBezTo>
                  <a:lnTo>
                    <a:pt x="7340600" y="195580"/>
                  </a:lnTo>
                  <a:cubicBezTo>
                    <a:pt x="7340600" y="202565"/>
                    <a:pt x="7334885" y="208280"/>
                    <a:pt x="7327900" y="208280"/>
                  </a:cubicBezTo>
                  <a:lnTo>
                    <a:pt x="12700" y="208280"/>
                  </a:lnTo>
                  <a:cubicBezTo>
                    <a:pt x="5715" y="208280"/>
                    <a:pt x="0" y="202565"/>
                    <a:pt x="0" y="1955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95580"/>
                  </a:lnTo>
                  <a:lnTo>
                    <a:pt x="12700" y="195580"/>
                  </a:lnTo>
                  <a:lnTo>
                    <a:pt x="12700" y="182880"/>
                  </a:lnTo>
                  <a:lnTo>
                    <a:pt x="7327900" y="182880"/>
                  </a:lnTo>
                  <a:lnTo>
                    <a:pt x="7327900" y="195580"/>
                  </a:lnTo>
                  <a:lnTo>
                    <a:pt x="7315200" y="195580"/>
                  </a:lnTo>
                  <a:lnTo>
                    <a:pt x="7315200" y="12700"/>
                  </a:lnTo>
                  <a:lnTo>
                    <a:pt x="7327900" y="12700"/>
                  </a:lnTo>
                  <a:lnTo>
                    <a:pt x="73279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5FECDE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942975" y="3874770"/>
            <a:ext cx="4749165" cy="1097280"/>
            <a:chOff x="0" y="0"/>
            <a:chExt cx="6332220" cy="14630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332220" cy="1463040"/>
            </a:xfrm>
            <a:custGeom>
              <a:avLst/>
              <a:gdLst/>
              <a:ahLst/>
              <a:cxnLst/>
              <a:rect r="r" b="b" t="t" l="l"/>
              <a:pathLst>
                <a:path h="1463040" w="6332220">
                  <a:moveTo>
                    <a:pt x="0" y="0"/>
                  </a:moveTo>
                  <a:lnTo>
                    <a:pt x="6332220" y="0"/>
                  </a:lnTo>
                  <a:lnTo>
                    <a:pt x="633222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983" t="0" r="48695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6332220" cy="1463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5FECD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Notre mission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28700" y="5280660"/>
            <a:ext cx="4663440" cy="1058799"/>
            <a:chOff x="0" y="0"/>
            <a:chExt cx="6217920" cy="141173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217920" cy="1411732"/>
            </a:xfrm>
            <a:custGeom>
              <a:avLst/>
              <a:gdLst/>
              <a:ahLst/>
              <a:cxnLst/>
              <a:rect r="r" b="b" t="t" l="l"/>
              <a:pathLst>
                <a:path h="1411732" w="6217920">
                  <a:moveTo>
                    <a:pt x="0" y="0"/>
                  </a:moveTo>
                  <a:lnTo>
                    <a:pt x="6217920" y="0"/>
                  </a:lnTo>
                  <a:lnTo>
                    <a:pt x="6217920" y="1411732"/>
                  </a:lnTo>
                  <a:lnTo>
                    <a:pt x="0" y="141173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35" r="0" b="-18206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6217920" cy="14117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Plus de femmes sur scène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28700" y="6103620"/>
            <a:ext cx="4663440" cy="2468880"/>
            <a:chOff x="0" y="0"/>
            <a:chExt cx="6217920" cy="32918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217920" cy="3291840"/>
            </a:xfrm>
            <a:custGeom>
              <a:avLst/>
              <a:gdLst/>
              <a:ahLst/>
              <a:cxnLst/>
              <a:rect r="r" b="b" t="t" l="l"/>
              <a:pathLst>
                <a:path h="3291840" w="6217920">
                  <a:moveTo>
                    <a:pt x="0" y="0"/>
                  </a:moveTo>
                  <a:lnTo>
                    <a:pt x="6217920" y="0"/>
                  </a:lnTo>
                  <a:lnTo>
                    <a:pt x="6217920" y="3291840"/>
                  </a:lnTo>
                  <a:lnTo>
                    <a:pt x="0" y="3291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925" t="0" r="-17925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0"/>
              <a:ext cx="6217920" cy="32918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B8B8D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On a vu qu'il manquait des femmes sur les scènes de conférences tech à Toulouse. </a:t>
              </a:r>
            </a:p>
            <a:p>
              <a:pPr algn="l">
                <a:lnSpc>
                  <a:spcPts val="2520"/>
                </a:lnSpc>
              </a:pPr>
            </a:p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B8B8D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Alors on a décidé de faire quelque chose.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368415" y="3556635"/>
            <a:ext cx="5505450" cy="5093970"/>
            <a:chOff x="0" y="0"/>
            <a:chExt cx="7340600" cy="679196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12700" y="12700"/>
              <a:ext cx="7315200" cy="6766560"/>
            </a:xfrm>
            <a:custGeom>
              <a:avLst/>
              <a:gdLst/>
              <a:ahLst/>
              <a:cxnLst/>
              <a:rect r="r" b="b" t="t" l="l"/>
              <a:pathLst>
                <a:path h="676656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6766560"/>
                  </a:lnTo>
                  <a:lnTo>
                    <a:pt x="0" y="6766560"/>
                  </a:lnTo>
                  <a:close/>
                </a:path>
              </a:pathLst>
            </a:custGeom>
            <a:solidFill>
              <a:srgbClr val="1F1757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7340600" cy="6791960"/>
            </a:xfrm>
            <a:custGeom>
              <a:avLst/>
              <a:gdLst/>
              <a:ahLst/>
              <a:cxnLst/>
              <a:rect r="r" b="b" t="t" l="l"/>
              <a:pathLst>
                <a:path h="6791960" w="7340600">
                  <a:moveTo>
                    <a:pt x="12700" y="0"/>
                  </a:moveTo>
                  <a:lnTo>
                    <a:pt x="7327900" y="0"/>
                  </a:lnTo>
                  <a:cubicBezTo>
                    <a:pt x="7334885" y="0"/>
                    <a:pt x="7340600" y="5715"/>
                    <a:pt x="7340600" y="12700"/>
                  </a:cubicBezTo>
                  <a:lnTo>
                    <a:pt x="7340600" y="6779260"/>
                  </a:lnTo>
                  <a:cubicBezTo>
                    <a:pt x="7340600" y="6786245"/>
                    <a:pt x="7334885" y="6791960"/>
                    <a:pt x="7327900" y="6791960"/>
                  </a:cubicBezTo>
                  <a:lnTo>
                    <a:pt x="12700" y="6791960"/>
                  </a:lnTo>
                  <a:cubicBezTo>
                    <a:pt x="5715" y="6791960"/>
                    <a:pt x="0" y="6786245"/>
                    <a:pt x="0" y="67792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6779260"/>
                  </a:lnTo>
                  <a:lnTo>
                    <a:pt x="12700" y="6779260"/>
                  </a:lnTo>
                  <a:lnTo>
                    <a:pt x="12700" y="6766560"/>
                  </a:lnTo>
                  <a:lnTo>
                    <a:pt x="7327900" y="6766560"/>
                  </a:lnTo>
                  <a:lnTo>
                    <a:pt x="7327900" y="6779260"/>
                  </a:lnTo>
                  <a:lnTo>
                    <a:pt x="7315200" y="6779260"/>
                  </a:lnTo>
                  <a:lnTo>
                    <a:pt x="7315200" y="12700"/>
                  </a:lnTo>
                  <a:lnTo>
                    <a:pt x="7327900" y="12700"/>
                  </a:lnTo>
                  <a:lnTo>
                    <a:pt x="73279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631FB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6368415" y="3556635"/>
            <a:ext cx="5505450" cy="156210"/>
            <a:chOff x="0" y="0"/>
            <a:chExt cx="7340600" cy="2082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12700" y="12700"/>
              <a:ext cx="7315200" cy="182880"/>
            </a:xfrm>
            <a:custGeom>
              <a:avLst/>
              <a:gdLst/>
              <a:ahLst/>
              <a:cxnLst/>
              <a:rect r="r" b="b" t="t" l="l"/>
              <a:pathLst>
                <a:path h="18288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E631FB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7340600" cy="208280"/>
            </a:xfrm>
            <a:custGeom>
              <a:avLst/>
              <a:gdLst/>
              <a:ahLst/>
              <a:cxnLst/>
              <a:rect r="r" b="b" t="t" l="l"/>
              <a:pathLst>
                <a:path h="208280" w="7340600">
                  <a:moveTo>
                    <a:pt x="12700" y="0"/>
                  </a:moveTo>
                  <a:lnTo>
                    <a:pt x="7327900" y="0"/>
                  </a:lnTo>
                  <a:cubicBezTo>
                    <a:pt x="7334885" y="0"/>
                    <a:pt x="7340600" y="5715"/>
                    <a:pt x="7340600" y="12700"/>
                  </a:cubicBezTo>
                  <a:lnTo>
                    <a:pt x="7340600" y="195580"/>
                  </a:lnTo>
                  <a:cubicBezTo>
                    <a:pt x="7340600" y="202565"/>
                    <a:pt x="7334885" y="208280"/>
                    <a:pt x="7327900" y="208280"/>
                  </a:cubicBezTo>
                  <a:lnTo>
                    <a:pt x="12700" y="208280"/>
                  </a:lnTo>
                  <a:cubicBezTo>
                    <a:pt x="5715" y="208280"/>
                    <a:pt x="0" y="202565"/>
                    <a:pt x="0" y="1955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95580"/>
                  </a:lnTo>
                  <a:lnTo>
                    <a:pt x="12700" y="195580"/>
                  </a:lnTo>
                  <a:lnTo>
                    <a:pt x="12700" y="182880"/>
                  </a:lnTo>
                  <a:lnTo>
                    <a:pt x="7327900" y="182880"/>
                  </a:lnTo>
                  <a:lnTo>
                    <a:pt x="7327900" y="195580"/>
                  </a:lnTo>
                  <a:lnTo>
                    <a:pt x="7315200" y="195580"/>
                  </a:lnTo>
                  <a:lnTo>
                    <a:pt x="7315200" y="12700"/>
                  </a:lnTo>
                  <a:lnTo>
                    <a:pt x="7327900" y="12700"/>
                  </a:lnTo>
                  <a:lnTo>
                    <a:pt x="73279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631FB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6661785" y="3874770"/>
            <a:ext cx="5212080" cy="1097280"/>
            <a:chOff x="0" y="0"/>
            <a:chExt cx="6949440" cy="146304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949440" cy="1463040"/>
            </a:xfrm>
            <a:custGeom>
              <a:avLst/>
              <a:gdLst/>
              <a:ahLst/>
              <a:cxnLst/>
              <a:rect r="r" b="b" t="t" l="l"/>
              <a:pathLst>
                <a:path h="1463040" w="6949440">
                  <a:moveTo>
                    <a:pt x="0" y="0"/>
                  </a:moveTo>
                  <a:lnTo>
                    <a:pt x="6949440" y="0"/>
                  </a:lnTo>
                  <a:lnTo>
                    <a:pt x="69494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274" t="0" r="53251" b="0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6949440" cy="1463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E631F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La communauté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6789420" y="5280660"/>
            <a:ext cx="4663440" cy="1058799"/>
            <a:chOff x="0" y="0"/>
            <a:chExt cx="6217920" cy="1411732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6217920" cy="1411732"/>
            </a:xfrm>
            <a:custGeom>
              <a:avLst/>
              <a:gdLst/>
              <a:ahLst/>
              <a:cxnLst/>
              <a:rect r="r" b="b" t="t" l="l"/>
              <a:pathLst>
                <a:path h="1411732" w="6217920">
                  <a:moveTo>
                    <a:pt x="0" y="0"/>
                  </a:moveTo>
                  <a:lnTo>
                    <a:pt x="6217920" y="0"/>
                  </a:lnTo>
                  <a:lnTo>
                    <a:pt x="6217920" y="1411732"/>
                  </a:lnTo>
                  <a:lnTo>
                    <a:pt x="0" y="141173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35" r="0" b="-18206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6217920" cy="14117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Des femmes de la tech qui s’entraident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6789420" y="6103620"/>
            <a:ext cx="4663440" cy="2468880"/>
            <a:chOff x="0" y="0"/>
            <a:chExt cx="6217920" cy="329184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217920" cy="3291840"/>
            </a:xfrm>
            <a:custGeom>
              <a:avLst/>
              <a:gdLst/>
              <a:ahLst/>
              <a:cxnLst/>
              <a:rect r="r" b="b" t="t" l="l"/>
              <a:pathLst>
                <a:path h="3291840" w="6217920">
                  <a:moveTo>
                    <a:pt x="0" y="0"/>
                  </a:moveTo>
                  <a:lnTo>
                    <a:pt x="6217920" y="0"/>
                  </a:lnTo>
                  <a:lnTo>
                    <a:pt x="6217920" y="3291840"/>
                  </a:lnTo>
                  <a:lnTo>
                    <a:pt x="0" y="3291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925" t="0" r="-17925" b="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0"/>
              <a:ext cx="6217920" cy="32918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2520"/>
                </a:lnSpc>
                <a:spcBef>
                  <a:spcPct val="0"/>
                </a:spcBef>
              </a:pPr>
              <a:r>
                <a:rPr lang="en-US" sz="2100" strike="noStrike" u="none">
                  <a:solidFill>
                    <a:srgbClr val="B8B8D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Des meetups co-organisés toute l’année avec les associations de l’écosystème tech toulousain (Agile Toulouse, Flupa, Yeeso, JS&amp;Co…), et des interviews en coulisses.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2129135" y="3556635"/>
            <a:ext cx="5505450" cy="5093970"/>
            <a:chOff x="0" y="0"/>
            <a:chExt cx="7340600" cy="679196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12700" y="12700"/>
              <a:ext cx="7315200" cy="6766560"/>
            </a:xfrm>
            <a:custGeom>
              <a:avLst/>
              <a:gdLst/>
              <a:ahLst/>
              <a:cxnLst/>
              <a:rect r="r" b="b" t="t" l="l"/>
              <a:pathLst>
                <a:path h="676656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6766560"/>
                  </a:lnTo>
                  <a:lnTo>
                    <a:pt x="0" y="6766560"/>
                  </a:lnTo>
                  <a:close/>
                </a:path>
              </a:pathLst>
            </a:custGeom>
            <a:solidFill>
              <a:srgbClr val="1F1757"/>
            </a:solid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7340600" cy="6791960"/>
            </a:xfrm>
            <a:custGeom>
              <a:avLst/>
              <a:gdLst/>
              <a:ahLst/>
              <a:cxnLst/>
              <a:rect r="r" b="b" t="t" l="l"/>
              <a:pathLst>
                <a:path h="6791960" w="7340600">
                  <a:moveTo>
                    <a:pt x="12700" y="0"/>
                  </a:moveTo>
                  <a:lnTo>
                    <a:pt x="7327900" y="0"/>
                  </a:lnTo>
                  <a:cubicBezTo>
                    <a:pt x="7334885" y="0"/>
                    <a:pt x="7340600" y="5715"/>
                    <a:pt x="7340600" y="12700"/>
                  </a:cubicBezTo>
                  <a:lnTo>
                    <a:pt x="7340600" y="6779260"/>
                  </a:lnTo>
                  <a:cubicBezTo>
                    <a:pt x="7340600" y="6786245"/>
                    <a:pt x="7334885" y="6791960"/>
                    <a:pt x="7327900" y="6791960"/>
                  </a:cubicBezTo>
                  <a:lnTo>
                    <a:pt x="12700" y="6791960"/>
                  </a:lnTo>
                  <a:cubicBezTo>
                    <a:pt x="5715" y="6791960"/>
                    <a:pt x="0" y="6786245"/>
                    <a:pt x="0" y="67792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6779260"/>
                  </a:lnTo>
                  <a:lnTo>
                    <a:pt x="12700" y="6779260"/>
                  </a:lnTo>
                  <a:lnTo>
                    <a:pt x="12700" y="6766560"/>
                  </a:lnTo>
                  <a:lnTo>
                    <a:pt x="7327900" y="6766560"/>
                  </a:lnTo>
                  <a:lnTo>
                    <a:pt x="7327900" y="6779260"/>
                  </a:lnTo>
                  <a:lnTo>
                    <a:pt x="7315200" y="6779260"/>
                  </a:lnTo>
                  <a:lnTo>
                    <a:pt x="7315200" y="12700"/>
                  </a:lnTo>
                  <a:lnTo>
                    <a:pt x="7327900" y="12700"/>
                  </a:lnTo>
                  <a:lnTo>
                    <a:pt x="73279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B17A"/>
            </a:solid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12129135" y="3556635"/>
            <a:ext cx="5505450" cy="156210"/>
            <a:chOff x="0" y="0"/>
            <a:chExt cx="7340600" cy="20828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12700" y="12700"/>
              <a:ext cx="7315200" cy="182880"/>
            </a:xfrm>
            <a:custGeom>
              <a:avLst/>
              <a:gdLst/>
              <a:ahLst/>
              <a:cxnLst/>
              <a:rect r="r" b="b" t="t" l="l"/>
              <a:pathLst>
                <a:path h="18288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182880"/>
                  </a:lnTo>
                  <a:lnTo>
                    <a:pt x="0" y="182880"/>
                  </a:lnTo>
                  <a:close/>
                </a:path>
              </a:pathLst>
            </a:custGeom>
            <a:solidFill>
              <a:srgbClr val="F6B17A"/>
            </a:solidFill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340600" cy="208280"/>
            </a:xfrm>
            <a:custGeom>
              <a:avLst/>
              <a:gdLst/>
              <a:ahLst/>
              <a:cxnLst/>
              <a:rect r="r" b="b" t="t" l="l"/>
              <a:pathLst>
                <a:path h="208280" w="7340600">
                  <a:moveTo>
                    <a:pt x="12700" y="0"/>
                  </a:moveTo>
                  <a:lnTo>
                    <a:pt x="7327900" y="0"/>
                  </a:lnTo>
                  <a:cubicBezTo>
                    <a:pt x="7334885" y="0"/>
                    <a:pt x="7340600" y="5715"/>
                    <a:pt x="7340600" y="12700"/>
                  </a:cubicBezTo>
                  <a:lnTo>
                    <a:pt x="7340600" y="195580"/>
                  </a:lnTo>
                  <a:cubicBezTo>
                    <a:pt x="7340600" y="202565"/>
                    <a:pt x="7334885" y="208280"/>
                    <a:pt x="7327900" y="208280"/>
                  </a:cubicBezTo>
                  <a:lnTo>
                    <a:pt x="12700" y="208280"/>
                  </a:lnTo>
                  <a:cubicBezTo>
                    <a:pt x="5715" y="208280"/>
                    <a:pt x="0" y="202565"/>
                    <a:pt x="0" y="1955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95580"/>
                  </a:lnTo>
                  <a:lnTo>
                    <a:pt x="12700" y="195580"/>
                  </a:lnTo>
                  <a:lnTo>
                    <a:pt x="12700" y="182880"/>
                  </a:lnTo>
                  <a:lnTo>
                    <a:pt x="7327900" y="182880"/>
                  </a:lnTo>
                  <a:lnTo>
                    <a:pt x="7327900" y="195580"/>
                  </a:lnTo>
                  <a:lnTo>
                    <a:pt x="7315200" y="195580"/>
                  </a:lnTo>
                  <a:lnTo>
                    <a:pt x="7315200" y="12700"/>
                  </a:lnTo>
                  <a:lnTo>
                    <a:pt x="7327900" y="12700"/>
                  </a:lnTo>
                  <a:lnTo>
                    <a:pt x="73279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B17A"/>
            </a:solid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12426315" y="3874770"/>
            <a:ext cx="4709160" cy="1097280"/>
            <a:chOff x="0" y="0"/>
            <a:chExt cx="6278880" cy="146304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6278880" cy="1463040"/>
            </a:xfrm>
            <a:custGeom>
              <a:avLst/>
              <a:gdLst/>
              <a:ahLst/>
              <a:cxnLst/>
              <a:rect r="r" b="b" t="t" l="l"/>
              <a:pathLst>
                <a:path h="1463040" w="6278880">
                  <a:moveTo>
                    <a:pt x="0" y="0"/>
                  </a:moveTo>
                  <a:lnTo>
                    <a:pt x="6278880" y="0"/>
                  </a:lnTo>
                  <a:lnTo>
                    <a:pt x="627888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051" t="0" r="48259" b="0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0"/>
              <a:ext cx="6278880" cy="14630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5400"/>
                </a:lnSpc>
                <a:spcBef>
                  <a:spcPct val="0"/>
                </a:spcBef>
              </a:pPr>
              <a:r>
                <a:rPr lang="en-US" b="true" sz="4500" strike="noStrike" u="none">
                  <a:solidFill>
                    <a:srgbClr val="F6B17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Le Tremplin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2550140" y="5280660"/>
            <a:ext cx="4663440" cy="1058799"/>
            <a:chOff x="0" y="0"/>
            <a:chExt cx="6217920" cy="1411732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6217920" cy="1411732"/>
            </a:xfrm>
            <a:custGeom>
              <a:avLst/>
              <a:gdLst/>
              <a:ahLst/>
              <a:cxnLst/>
              <a:rect r="r" b="b" t="t" l="l"/>
              <a:pathLst>
                <a:path h="1411732" w="6217920">
                  <a:moveTo>
                    <a:pt x="0" y="0"/>
                  </a:moveTo>
                  <a:lnTo>
                    <a:pt x="6217920" y="0"/>
                  </a:lnTo>
                  <a:lnTo>
                    <a:pt x="6217920" y="1411732"/>
                  </a:lnTo>
                  <a:lnTo>
                    <a:pt x="0" y="141173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435" r="0" b="-18206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0"/>
              <a:ext cx="6217920" cy="14117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Du pitch jusqu’à la scène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2550140" y="6103620"/>
            <a:ext cx="4663440" cy="2468880"/>
            <a:chOff x="0" y="0"/>
            <a:chExt cx="6217920" cy="329184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6217920" cy="3291840"/>
            </a:xfrm>
            <a:custGeom>
              <a:avLst/>
              <a:gdLst/>
              <a:ahLst/>
              <a:cxnLst/>
              <a:rect r="r" b="b" t="t" l="l"/>
              <a:pathLst>
                <a:path h="3291840" w="6217920">
                  <a:moveTo>
                    <a:pt x="0" y="0"/>
                  </a:moveTo>
                  <a:lnTo>
                    <a:pt x="6217920" y="0"/>
                  </a:lnTo>
                  <a:lnTo>
                    <a:pt x="6217920" y="3291840"/>
                  </a:lnTo>
                  <a:lnTo>
                    <a:pt x="0" y="3291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925" t="0" r="-17925" b="0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0"/>
              <a:ext cx="6217920" cy="32918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2520"/>
                </a:lnSpc>
                <a:spcBef>
                  <a:spcPct val="0"/>
                </a:spcBef>
              </a:pPr>
              <a:r>
                <a:rPr lang="en-US" sz="2100" strike="noStrike" u="none">
                  <a:solidFill>
                    <a:srgbClr val="B8B8D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Un accompagnement pour les primo-conférencières, jusqu’à la scène du DevFest Toulouse.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85800" y="422910"/>
            <a:ext cx="10972800" cy="300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true">
                <a:solidFill>
                  <a:srgbClr val="5FECDE"/>
                </a:solidFill>
                <a:latin typeface="Arimo Bold"/>
                <a:ea typeface="Arimo Bold"/>
                <a:cs typeface="Arimo Bold"/>
                <a:sym typeface="Arimo Bold"/>
              </a:rPr>
              <a:t>TECH SPEAK’HER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85800" y="912495"/>
            <a:ext cx="1097280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true">
                <a:solidFill>
                  <a:srgbClr val="E631FB"/>
                </a:solidFill>
                <a:latin typeface="Arimo Bold"/>
                <a:ea typeface="Arimo Bold"/>
                <a:cs typeface="Arimo Bold"/>
                <a:sym typeface="Arimo Bold"/>
              </a:rPr>
              <a:t>BEHIND THE SCENES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85800" y="1306830"/>
            <a:ext cx="16868775" cy="948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5400" b="true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Les interviews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24000" y="3781425"/>
            <a:ext cx="15240000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i="true" b="true">
                <a:solidFill>
                  <a:srgbClr val="FFFFFF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« On t’a prise parce que t’étais la seule fille. »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24000" y="5838825"/>
            <a:ext cx="15240000" cy="474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 b="true">
                <a:solidFill>
                  <a:srgbClr val="F6B17A"/>
                </a:solidFill>
                <a:latin typeface="Arimo Bold"/>
                <a:ea typeface="Arimo Bold"/>
                <a:cs typeface="Arimo Bold"/>
                <a:sym typeface="Arimo Bold"/>
              </a:rPr>
              <a:t>Rachel Dubois  ·  notre première interview, mars 2026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24000" y="7772400"/>
            <a:ext cx="15240000" cy="788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20"/>
              </a:lnSpc>
              <a:spcBef>
                <a:spcPct val="0"/>
              </a:spcBef>
            </a:pPr>
            <a:r>
              <a:rPr lang="en-US" sz="2400" strike="noStrike" u="none">
                <a:solidFill>
                  <a:srgbClr val="B8B8D0"/>
                </a:solidFill>
                <a:latin typeface="Arimo"/>
                <a:ea typeface="Arimo"/>
                <a:cs typeface="Arimo"/>
                <a:sym typeface="Arimo"/>
              </a:rPr>
              <a:t>Puis Aurélie Vache et Céline Chantry-Darmon : des parcours de femmes de la tech racontés en coulisses, pour démonter les blocages devant la prise de parole.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24000" y="8991600"/>
            <a:ext cx="15240000" cy="415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5FECDE"/>
                </a:solidFill>
                <a:latin typeface="Arimo Bold"/>
                <a:ea typeface="Arimo Bold"/>
                <a:cs typeface="Arimo Bold"/>
                <a:sym typeface="Arimo Bold"/>
              </a:rPr>
              <a:t>À retrouver sur techspeakher.fr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145000" y="9189720"/>
            <a:ext cx="822960" cy="822960"/>
            <a:chOff x="0" y="0"/>
            <a:chExt cx="1097280" cy="1097280"/>
          </a:xfrm>
        </p:grpSpPr>
        <p:sp>
          <p:nvSpPr>
            <p:cNvPr name="Freeform 3" id="3" descr="Icône Tech Speak'Her : bulle de dialogue au tracé néon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2317432" y="7377112"/>
            <a:ext cx="13607415" cy="28575"/>
            <a:chOff x="0" y="0"/>
            <a:chExt cx="18143220" cy="38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9050" y="0"/>
              <a:ext cx="17983200" cy="38100"/>
            </a:xfrm>
            <a:custGeom>
              <a:avLst/>
              <a:gdLst/>
              <a:ahLst/>
              <a:cxnLst/>
              <a:rect r="r" b="b" t="t" l="l"/>
              <a:pathLst>
                <a:path h="38100" w="17983200">
                  <a:moveTo>
                    <a:pt x="266700" y="0"/>
                  </a:moveTo>
                  <a:lnTo>
                    <a:pt x="381000" y="0"/>
                  </a:lnTo>
                  <a:lnTo>
                    <a:pt x="381000" y="38100"/>
                  </a:lnTo>
                  <a:lnTo>
                    <a:pt x="266700" y="38100"/>
                  </a:lnTo>
                  <a:close/>
                  <a:moveTo>
                    <a:pt x="533400" y="38100"/>
                  </a:moveTo>
                  <a:lnTo>
                    <a:pt x="647700" y="38100"/>
                  </a:lnTo>
                  <a:lnTo>
                    <a:pt x="533400" y="38100"/>
                  </a:lnTo>
                  <a:close/>
                  <a:moveTo>
                    <a:pt x="800100" y="38100"/>
                  </a:moveTo>
                  <a:lnTo>
                    <a:pt x="914400" y="38100"/>
                  </a:lnTo>
                  <a:lnTo>
                    <a:pt x="800100" y="38100"/>
                  </a:lnTo>
                  <a:close/>
                  <a:moveTo>
                    <a:pt x="1066800" y="38100"/>
                  </a:moveTo>
                  <a:lnTo>
                    <a:pt x="1181100" y="38100"/>
                  </a:lnTo>
                  <a:lnTo>
                    <a:pt x="1066800" y="38100"/>
                  </a:lnTo>
                  <a:close/>
                  <a:moveTo>
                    <a:pt x="1333500" y="38100"/>
                  </a:moveTo>
                  <a:lnTo>
                    <a:pt x="1447800" y="38100"/>
                  </a:lnTo>
                  <a:lnTo>
                    <a:pt x="1333500" y="38100"/>
                  </a:lnTo>
                  <a:close/>
                  <a:moveTo>
                    <a:pt x="1600200" y="38100"/>
                  </a:moveTo>
                  <a:lnTo>
                    <a:pt x="1714500" y="38100"/>
                  </a:lnTo>
                  <a:lnTo>
                    <a:pt x="1600200" y="38100"/>
                  </a:lnTo>
                  <a:close/>
                  <a:moveTo>
                    <a:pt x="1866900" y="38100"/>
                  </a:moveTo>
                  <a:lnTo>
                    <a:pt x="1981200" y="38100"/>
                  </a:lnTo>
                  <a:lnTo>
                    <a:pt x="1866900" y="38100"/>
                  </a:lnTo>
                  <a:close/>
                  <a:moveTo>
                    <a:pt x="2133600" y="38100"/>
                  </a:moveTo>
                  <a:lnTo>
                    <a:pt x="2247900" y="38100"/>
                  </a:lnTo>
                  <a:lnTo>
                    <a:pt x="2133600" y="38100"/>
                  </a:lnTo>
                  <a:close/>
                  <a:moveTo>
                    <a:pt x="2400300" y="38100"/>
                  </a:moveTo>
                  <a:lnTo>
                    <a:pt x="2514600" y="38100"/>
                  </a:lnTo>
                  <a:lnTo>
                    <a:pt x="2400300" y="38100"/>
                  </a:lnTo>
                  <a:close/>
                  <a:moveTo>
                    <a:pt x="2667000" y="38100"/>
                  </a:moveTo>
                  <a:lnTo>
                    <a:pt x="2781300" y="38100"/>
                  </a:lnTo>
                  <a:lnTo>
                    <a:pt x="2667000" y="38100"/>
                  </a:lnTo>
                  <a:close/>
                  <a:moveTo>
                    <a:pt x="2933700" y="38100"/>
                  </a:moveTo>
                  <a:lnTo>
                    <a:pt x="3048000" y="38100"/>
                  </a:lnTo>
                  <a:lnTo>
                    <a:pt x="2933700" y="38100"/>
                  </a:lnTo>
                  <a:close/>
                  <a:moveTo>
                    <a:pt x="3200400" y="38100"/>
                  </a:moveTo>
                  <a:lnTo>
                    <a:pt x="3314700" y="38100"/>
                  </a:lnTo>
                  <a:lnTo>
                    <a:pt x="3200400" y="38100"/>
                  </a:lnTo>
                  <a:close/>
                  <a:moveTo>
                    <a:pt x="3467100" y="38100"/>
                  </a:moveTo>
                  <a:lnTo>
                    <a:pt x="3581400" y="38100"/>
                  </a:lnTo>
                  <a:lnTo>
                    <a:pt x="3467100" y="38100"/>
                  </a:lnTo>
                  <a:close/>
                  <a:moveTo>
                    <a:pt x="3733800" y="38100"/>
                  </a:moveTo>
                  <a:lnTo>
                    <a:pt x="3848100" y="38100"/>
                  </a:lnTo>
                  <a:lnTo>
                    <a:pt x="3733800" y="38100"/>
                  </a:lnTo>
                  <a:close/>
                  <a:moveTo>
                    <a:pt x="4000500" y="38100"/>
                  </a:moveTo>
                  <a:lnTo>
                    <a:pt x="4114800" y="38100"/>
                  </a:lnTo>
                  <a:lnTo>
                    <a:pt x="4000500" y="38100"/>
                  </a:lnTo>
                  <a:close/>
                  <a:moveTo>
                    <a:pt x="4267200" y="38100"/>
                  </a:moveTo>
                  <a:lnTo>
                    <a:pt x="4381500" y="38100"/>
                  </a:lnTo>
                  <a:lnTo>
                    <a:pt x="4267200" y="38100"/>
                  </a:lnTo>
                  <a:close/>
                  <a:moveTo>
                    <a:pt x="4533900" y="38100"/>
                  </a:moveTo>
                  <a:lnTo>
                    <a:pt x="4648200" y="38100"/>
                  </a:lnTo>
                  <a:lnTo>
                    <a:pt x="4533900" y="38100"/>
                  </a:lnTo>
                  <a:close/>
                  <a:moveTo>
                    <a:pt x="4800600" y="38100"/>
                  </a:moveTo>
                  <a:lnTo>
                    <a:pt x="4914900" y="38100"/>
                  </a:lnTo>
                  <a:lnTo>
                    <a:pt x="4800600" y="38100"/>
                  </a:lnTo>
                  <a:close/>
                  <a:moveTo>
                    <a:pt x="5067300" y="38100"/>
                  </a:moveTo>
                  <a:lnTo>
                    <a:pt x="5181600" y="38100"/>
                  </a:lnTo>
                  <a:lnTo>
                    <a:pt x="5067300" y="38100"/>
                  </a:lnTo>
                  <a:close/>
                  <a:moveTo>
                    <a:pt x="5334000" y="38100"/>
                  </a:moveTo>
                  <a:lnTo>
                    <a:pt x="5448300" y="38100"/>
                  </a:lnTo>
                  <a:lnTo>
                    <a:pt x="5334000" y="38100"/>
                  </a:lnTo>
                  <a:close/>
                  <a:moveTo>
                    <a:pt x="5600700" y="38100"/>
                  </a:moveTo>
                  <a:lnTo>
                    <a:pt x="5715000" y="38100"/>
                  </a:lnTo>
                  <a:lnTo>
                    <a:pt x="5600700" y="38100"/>
                  </a:lnTo>
                  <a:close/>
                  <a:moveTo>
                    <a:pt x="5867400" y="38100"/>
                  </a:moveTo>
                  <a:lnTo>
                    <a:pt x="5981700" y="38100"/>
                  </a:lnTo>
                  <a:lnTo>
                    <a:pt x="5867400" y="38100"/>
                  </a:lnTo>
                  <a:close/>
                  <a:moveTo>
                    <a:pt x="6134100" y="38100"/>
                  </a:moveTo>
                  <a:lnTo>
                    <a:pt x="6248400" y="38100"/>
                  </a:lnTo>
                  <a:lnTo>
                    <a:pt x="6134100" y="38100"/>
                  </a:lnTo>
                  <a:close/>
                  <a:moveTo>
                    <a:pt x="6400800" y="38100"/>
                  </a:moveTo>
                  <a:lnTo>
                    <a:pt x="6515100" y="38100"/>
                  </a:lnTo>
                  <a:lnTo>
                    <a:pt x="6400800" y="38100"/>
                  </a:lnTo>
                  <a:close/>
                  <a:moveTo>
                    <a:pt x="6667500" y="38100"/>
                  </a:moveTo>
                  <a:lnTo>
                    <a:pt x="6781800" y="38100"/>
                  </a:lnTo>
                  <a:lnTo>
                    <a:pt x="6667500" y="38100"/>
                  </a:lnTo>
                  <a:close/>
                  <a:moveTo>
                    <a:pt x="6934200" y="38100"/>
                  </a:moveTo>
                  <a:lnTo>
                    <a:pt x="7048500" y="38100"/>
                  </a:lnTo>
                  <a:lnTo>
                    <a:pt x="6934200" y="38100"/>
                  </a:lnTo>
                  <a:close/>
                  <a:moveTo>
                    <a:pt x="7200900" y="38100"/>
                  </a:moveTo>
                  <a:lnTo>
                    <a:pt x="7315200" y="38100"/>
                  </a:lnTo>
                  <a:lnTo>
                    <a:pt x="7200900" y="38100"/>
                  </a:lnTo>
                  <a:close/>
                  <a:moveTo>
                    <a:pt x="7467600" y="38100"/>
                  </a:moveTo>
                  <a:lnTo>
                    <a:pt x="7581900" y="38100"/>
                  </a:lnTo>
                  <a:lnTo>
                    <a:pt x="7467600" y="38100"/>
                  </a:lnTo>
                  <a:close/>
                  <a:moveTo>
                    <a:pt x="7734300" y="38100"/>
                  </a:moveTo>
                  <a:lnTo>
                    <a:pt x="7848600" y="38100"/>
                  </a:lnTo>
                  <a:lnTo>
                    <a:pt x="7734300" y="38100"/>
                  </a:lnTo>
                  <a:close/>
                  <a:moveTo>
                    <a:pt x="8001000" y="38100"/>
                  </a:moveTo>
                  <a:lnTo>
                    <a:pt x="8115300" y="38100"/>
                  </a:lnTo>
                  <a:lnTo>
                    <a:pt x="8001000" y="38100"/>
                  </a:lnTo>
                  <a:close/>
                  <a:moveTo>
                    <a:pt x="8267700" y="38100"/>
                  </a:moveTo>
                  <a:lnTo>
                    <a:pt x="8382000" y="38100"/>
                  </a:lnTo>
                  <a:lnTo>
                    <a:pt x="8267700" y="38100"/>
                  </a:lnTo>
                  <a:close/>
                  <a:moveTo>
                    <a:pt x="8534400" y="38100"/>
                  </a:moveTo>
                  <a:lnTo>
                    <a:pt x="8648700" y="38100"/>
                  </a:lnTo>
                  <a:lnTo>
                    <a:pt x="8534400" y="38100"/>
                  </a:lnTo>
                  <a:close/>
                  <a:moveTo>
                    <a:pt x="8801100" y="38100"/>
                  </a:moveTo>
                  <a:lnTo>
                    <a:pt x="8915400" y="38100"/>
                  </a:lnTo>
                  <a:lnTo>
                    <a:pt x="8801100" y="38100"/>
                  </a:lnTo>
                  <a:close/>
                  <a:moveTo>
                    <a:pt x="9067800" y="38100"/>
                  </a:moveTo>
                  <a:lnTo>
                    <a:pt x="9182100" y="38100"/>
                  </a:lnTo>
                  <a:lnTo>
                    <a:pt x="9067800" y="38100"/>
                  </a:lnTo>
                  <a:close/>
                  <a:moveTo>
                    <a:pt x="9334500" y="38100"/>
                  </a:moveTo>
                  <a:lnTo>
                    <a:pt x="9448800" y="38100"/>
                  </a:lnTo>
                  <a:lnTo>
                    <a:pt x="9334500" y="38100"/>
                  </a:lnTo>
                  <a:close/>
                  <a:moveTo>
                    <a:pt x="9601200" y="38100"/>
                  </a:moveTo>
                  <a:lnTo>
                    <a:pt x="9715500" y="38100"/>
                  </a:lnTo>
                  <a:lnTo>
                    <a:pt x="9601200" y="38100"/>
                  </a:lnTo>
                  <a:close/>
                  <a:moveTo>
                    <a:pt x="9867900" y="38100"/>
                  </a:moveTo>
                  <a:lnTo>
                    <a:pt x="9982200" y="38100"/>
                  </a:lnTo>
                  <a:lnTo>
                    <a:pt x="9867900" y="38100"/>
                  </a:lnTo>
                  <a:close/>
                  <a:moveTo>
                    <a:pt x="10134600" y="38100"/>
                  </a:moveTo>
                  <a:lnTo>
                    <a:pt x="10248900" y="38100"/>
                  </a:lnTo>
                  <a:lnTo>
                    <a:pt x="10134600" y="38100"/>
                  </a:lnTo>
                  <a:close/>
                  <a:moveTo>
                    <a:pt x="10401300" y="38100"/>
                  </a:moveTo>
                  <a:lnTo>
                    <a:pt x="10515600" y="38100"/>
                  </a:lnTo>
                  <a:lnTo>
                    <a:pt x="10401300" y="38100"/>
                  </a:lnTo>
                  <a:close/>
                  <a:moveTo>
                    <a:pt x="10668000" y="38100"/>
                  </a:moveTo>
                  <a:lnTo>
                    <a:pt x="10782300" y="38100"/>
                  </a:lnTo>
                  <a:lnTo>
                    <a:pt x="10668000" y="38100"/>
                  </a:lnTo>
                  <a:close/>
                  <a:moveTo>
                    <a:pt x="10934700" y="38100"/>
                  </a:moveTo>
                  <a:lnTo>
                    <a:pt x="11049000" y="38100"/>
                  </a:lnTo>
                  <a:lnTo>
                    <a:pt x="10934700" y="38100"/>
                  </a:lnTo>
                  <a:close/>
                  <a:moveTo>
                    <a:pt x="11201400" y="38100"/>
                  </a:moveTo>
                  <a:lnTo>
                    <a:pt x="11315700" y="38100"/>
                  </a:lnTo>
                  <a:lnTo>
                    <a:pt x="11201400" y="38100"/>
                  </a:lnTo>
                  <a:close/>
                  <a:moveTo>
                    <a:pt x="11468100" y="38100"/>
                  </a:moveTo>
                  <a:lnTo>
                    <a:pt x="11582400" y="38100"/>
                  </a:lnTo>
                  <a:lnTo>
                    <a:pt x="11468100" y="38100"/>
                  </a:lnTo>
                  <a:close/>
                  <a:moveTo>
                    <a:pt x="11734800" y="38100"/>
                  </a:moveTo>
                  <a:lnTo>
                    <a:pt x="11849100" y="38100"/>
                  </a:lnTo>
                  <a:lnTo>
                    <a:pt x="11734800" y="38100"/>
                  </a:lnTo>
                  <a:close/>
                  <a:moveTo>
                    <a:pt x="12001500" y="38100"/>
                  </a:moveTo>
                  <a:lnTo>
                    <a:pt x="12115800" y="38100"/>
                  </a:lnTo>
                  <a:lnTo>
                    <a:pt x="12001500" y="38100"/>
                  </a:lnTo>
                  <a:close/>
                  <a:moveTo>
                    <a:pt x="12268200" y="38100"/>
                  </a:moveTo>
                  <a:lnTo>
                    <a:pt x="12382500" y="38100"/>
                  </a:lnTo>
                  <a:lnTo>
                    <a:pt x="12268200" y="38100"/>
                  </a:lnTo>
                  <a:close/>
                  <a:moveTo>
                    <a:pt x="12534900" y="38100"/>
                  </a:moveTo>
                  <a:lnTo>
                    <a:pt x="12649200" y="38100"/>
                  </a:lnTo>
                  <a:lnTo>
                    <a:pt x="12534900" y="38100"/>
                  </a:lnTo>
                  <a:close/>
                  <a:moveTo>
                    <a:pt x="12801600" y="38100"/>
                  </a:moveTo>
                  <a:lnTo>
                    <a:pt x="12915900" y="38100"/>
                  </a:lnTo>
                  <a:lnTo>
                    <a:pt x="12801600" y="38100"/>
                  </a:lnTo>
                  <a:close/>
                  <a:moveTo>
                    <a:pt x="13068300" y="38100"/>
                  </a:moveTo>
                  <a:lnTo>
                    <a:pt x="13182600" y="38100"/>
                  </a:lnTo>
                  <a:lnTo>
                    <a:pt x="13068300" y="38100"/>
                  </a:lnTo>
                  <a:close/>
                  <a:moveTo>
                    <a:pt x="13335000" y="38100"/>
                  </a:moveTo>
                  <a:lnTo>
                    <a:pt x="13449300" y="38100"/>
                  </a:lnTo>
                  <a:lnTo>
                    <a:pt x="13335000" y="38100"/>
                  </a:lnTo>
                  <a:close/>
                  <a:moveTo>
                    <a:pt x="13601700" y="38100"/>
                  </a:moveTo>
                  <a:lnTo>
                    <a:pt x="13716000" y="38100"/>
                  </a:lnTo>
                  <a:lnTo>
                    <a:pt x="13601700" y="38100"/>
                  </a:lnTo>
                  <a:close/>
                  <a:moveTo>
                    <a:pt x="13868400" y="38100"/>
                  </a:moveTo>
                  <a:lnTo>
                    <a:pt x="13982700" y="38100"/>
                  </a:lnTo>
                  <a:lnTo>
                    <a:pt x="13868400" y="38100"/>
                  </a:lnTo>
                  <a:close/>
                  <a:moveTo>
                    <a:pt x="14135100" y="38100"/>
                  </a:moveTo>
                  <a:lnTo>
                    <a:pt x="14249400" y="38100"/>
                  </a:lnTo>
                  <a:lnTo>
                    <a:pt x="14135100" y="38100"/>
                  </a:lnTo>
                  <a:close/>
                  <a:moveTo>
                    <a:pt x="14401800" y="38100"/>
                  </a:moveTo>
                  <a:lnTo>
                    <a:pt x="14516100" y="38100"/>
                  </a:lnTo>
                  <a:lnTo>
                    <a:pt x="14401800" y="38100"/>
                  </a:lnTo>
                  <a:close/>
                  <a:moveTo>
                    <a:pt x="14668500" y="38100"/>
                  </a:moveTo>
                  <a:lnTo>
                    <a:pt x="14782800" y="38100"/>
                  </a:lnTo>
                  <a:lnTo>
                    <a:pt x="14668500" y="38100"/>
                  </a:lnTo>
                  <a:close/>
                  <a:moveTo>
                    <a:pt x="14935200" y="38100"/>
                  </a:moveTo>
                  <a:lnTo>
                    <a:pt x="15049500" y="38100"/>
                  </a:lnTo>
                  <a:lnTo>
                    <a:pt x="14935200" y="38100"/>
                  </a:lnTo>
                  <a:close/>
                  <a:moveTo>
                    <a:pt x="15201900" y="38100"/>
                  </a:moveTo>
                  <a:lnTo>
                    <a:pt x="15316200" y="38100"/>
                  </a:lnTo>
                  <a:lnTo>
                    <a:pt x="15201900" y="38100"/>
                  </a:lnTo>
                  <a:close/>
                  <a:moveTo>
                    <a:pt x="15468600" y="38100"/>
                  </a:moveTo>
                  <a:lnTo>
                    <a:pt x="15582900" y="38100"/>
                  </a:lnTo>
                  <a:lnTo>
                    <a:pt x="15468600" y="38100"/>
                  </a:lnTo>
                  <a:close/>
                  <a:moveTo>
                    <a:pt x="15735300" y="38100"/>
                  </a:moveTo>
                  <a:lnTo>
                    <a:pt x="15849600" y="38100"/>
                  </a:lnTo>
                  <a:lnTo>
                    <a:pt x="15735300" y="38100"/>
                  </a:lnTo>
                  <a:close/>
                  <a:moveTo>
                    <a:pt x="16002000" y="38100"/>
                  </a:moveTo>
                  <a:lnTo>
                    <a:pt x="16116300" y="38100"/>
                  </a:lnTo>
                  <a:lnTo>
                    <a:pt x="16002000" y="38100"/>
                  </a:lnTo>
                  <a:close/>
                  <a:moveTo>
                    <a:pt x="16268700" y="38100"/>
                  </a:moveTo>
                  <a:lnTo>
                    <a:pt x="16383000" y="38100"/>
                  </a:lnTo>
                  <a:lnTo>
                    <a:pt x="16268700" y="38100"/>
                  </a:lnTo>
                  <a:close/>
                  <a:moveTo>
                    <a:pt x="16535400" y="38100"/>
                  </a:moveTo>
                  <a:lnTo>
                    <a:pt x="16649700" y="38100"/>
                  </a:lnTo>
                  <a:lnTo>
                    <a:pt x="16535400" y="38100"/>
                  </a:lnTo>
                  <a:close/>
                  <a:moveTo>
                    <a:pt x="16802100" y="38100"/>
                  </a:moveTo>
                  <a:lnTo>
                    <a:pt x="16916400" y="38100"/>
                  </a:lnTo>
                  <a:lnTo>
                    <a:pt x="16802100" y="38100"/>
                  </a:lnTo>
                  <a:close/>
                  <a:moveTo>
                    <a:pt x="17068800" y="38100"/>
                  </a:moveTo>
                  <a:lnTo>
                    <a:pt x="17183100" y="38100"/>
                  </a:lnTo>
                  <a:lnTo>
                    <a:pt x="17068800" y="38100"/>
                  </a:lnTo>
                  <a:close/>
                  <a:moveTo>
                    <a:pt x="17335500" y="38100"/>
                  </a:moveTo>
                  <a:lnTo>
                    <a:pt x="17449800" y="38100"/>
                  </a:lnTo>
                  <a:lnTo>
                    <a:pt x="17335500" y="38100"/>
                  </a:lnTo>
                  <a:close/>
                  <a:moveTo>
                    <a:pt x="17602200" y="38100"/>
                  </a:moveTo>
                  <a:lnTo>
                    <a:pt x="17716500" y="38100"/>
                  </a:lnTo>
                  <a:lnTo>
                    <a:pt x="17602200" y="38100"/>
                  </a:lnTo>
                  <a:close/>
                  <a:moveTo>
                    <a:pt x="17868900" y="38100"/>
                  </a:moveTo>
                  <a:lnTo>
                    <a:pt x="17983200" y="38100"/>
                  </a:lnTo>
                  <a:lnTo>
                    <a:pt x="17868900" y="38100"/>
                  </a:lnTo>
                  <a:close/>
                  <a:moveTo>
                    <a:pt x="0" y="0"/>
                  </a:moveTo>
                  <a:lnTo>
                    <a:pt x="114300" y="0"/>
                  </a:lnTo>
                  <a:lnTo>
                    <a:pt x="1143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9B90C4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891665" y="6951345"/>
            <a:ext cx="880110" cy="880110"/>
            <a:chOff x="0" y="0"/>
            <a:chExt cx="1173480" cy="11734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38100" y="3810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5EE8D4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3480" cy="1173480"/>
            </a:xfrm>
            <a:custGeom>
              <a:avLst/>
              <a:gdLst/>
              <a:ahLst/>
              <a:cxnLst/>
              <a:rect r="r" b="b" t="t" l="l"/>
              <a:pathLst>
                <a:path h="1173480" w="1173480">
                  <a:moveTo>
                    <a:pt x="0" y="586740"/>
                  </a:moveTo>
                  <a:cubicBezTo>
                    <a:pt x="0" y="262636"/>
                    <a:pt x="262636" y="0"/>
                    <a:pt x="586740" y="0"/>
                  </a:cubicBezTo>
                  <a:lnTo>
                    <a:pt x="586740" y="38100"/>
                  </a:lnTo>
                  <a:lnTo>
                    <a:pt x="586740" y="0"/>
                  </a:lnTo>
                  <a:cubicBezTo>
                    <a:pt x="910844" y="0"/>
                    <a:pt x="1173480" y="262636"/>
                    <a:pt x="1173480" y="586740"/>
                  </a:cubicBezTo>
                  <a:lnTo>
                    <a:pt x="1135380" y="586740"/>
                  </a:lnTo>
                  <a:lnTo>
                    <a:pt x="1173480" y="586740"/>
                  </a:lnTo>
                  <a:cubicBezTo>
                    <a:pt x="1173480" y="910844"/>
                    <a:pt x="910844" y="1173480"/>
                    <a:pt x="586740" y="1173480"/>
                  </a:cubicBezTo>
                  <a:lnTo>
                    <a:pt x="586740" y="1135380"/>
                  </a:lnTo>
                  <a:lnTo>
                    <a:pt x="586740" y="1173480"/>
                  </a:lnTo>
                  <a:cubicBezTo>
                    <a:pt x="262636" y="1173480"/>
                    <a:pt x="0" y="910844"/>
                    <a:pt x="0" y="586740"/>
                  </a:cubicBezTo>
                  <a:lnTo>
                    <a:pt x="38100" y="586740"/>
                  </a:lnTo>
                  <a:lnTo>
                    <a:pt x="76200" y="586740"/>
                  </a:lnTo>
                  <a:lnTo>
                    <a:pt x="38100" y="586740"/>
                  </a:lnTo>
                  <a:lnTo>
                    <a:pt x="0" y="586740"/>
                  </a:lnTo>
                  <a:moveTo>
                    <a:pt x="76200" y="586740"/>
                  </a:moveTo>
                  <a:cubicBezTo>
                    <a:pt x="76200" y="607822"/>
                    <a:pt x="59182" y="624840"/>
                    <a:pt x="38100" y="624840"/>
                  </a:cubicBezTo>
                  <a:cubicBezTo>
                    <a:pt x="17018" y="624840"/>
                    <a:pt x="0" y="607822"/>
                    <a:pt x="0" y="586740"/>
                  </a:cubicBezTo>
                  <a:cubicBezTo>
                    <a:pt x="0" y="565658"/>
                    <a:pt x="17018" y="548640"/>
                    <a:pt x="38100" y="548640"/>
                  </a:cubicBezTo>
                  <a:cubicBezTo>
                    <a:pt x="59182" y="548640"/>
                    <a:pt x="76200" y="565658"/>
                    <a:pt x="76200" y="586740"/>
                  </a:cubicBezTo>
                  <a:cubicBezTo>
                    <a:pt x="76200" y="868680"/>
                    <a:pt x="304800" y="1097280"/>
                    <a:pt x="586740" y="1097280"/>
                  </a:cubicBezTo>
                  <a:cubicBezTo>
                    <a:pt x="868680" y="1097280"/>
                    <a:pt x="1097280" y="868680"/>
                    <a:pt x="1097280" y="586740"/>
                  </a:cubicBezTo>
                  <a:cubicBezTo>
                    <a:pt x="1097280" y="304800"/>
                    <a:pt x="868680" y="76200"/>
                    <a:pt x="586740" y="76200"/>
                  </a:cubicBezTo>
                  <a:lnTo>
                    <a:pt x="586740" y="38100"/>
                  </a:lnTo>
                  <a:lnTo>
                    <a:pt x="586740" y="76200"/>
                  </a:lnTo>
                  <a:cubicBezTo>
                    <a:pt x="304800" y="76200"/>
                    <a:pt x="76200" y="304800"/>
                    <a:pt x="76200" y="586740"/>
                  </a:cubicBezTo>
                  <a:close/>
                </a:path>
              </a:pathLst>
            </a:custGeom>
            <a:solidFill>
              <a:srgbClr val="1A0F3D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920240" y="6979920"/>
            <a:ext cx="822960" cy="822960"/>
            <a:chOff x="0" y="0"/>
            <a:chExt cx="1097280" cy="10972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sz="2700" b="true">
                  <a:solidFill>
                    <a:srgbClr val="0F0825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48640" y="5059680"/>
            <a:ext cx="3566160" cy="548640"/>
            <a:chOff x="0" y="0"/>
            <a:chExt cx="4754880" cy="73152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754880" cy="731520"/>
            </a:xfrm>
            <a:custGeom>
              <a:avLst/>
              <a:gdLst/>
              <a:ahLst/>
              <a:cxnLst/>
              <a:rect r="r" b="b" t="t" l="l"/>
              <a:pathLst>
                <a:path h="731520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6652" r="0" b="-76652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475488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b="true" sz="1650" spc="449" strike="noStrike" u="none">
                  <a:solidFill>
                    <a:srgbClr val="5EE8D4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SEPT. 2025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48640" y="5608320"/>
            <a:ext cx="3566160" cy="685800"/>
            <a:chOff x="0" y="0"/>
            <a:chExt cx="4754880" cy="914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754880" cy="914400"/>
            </a:xfrm>
            <a:custGeom>
              <a:avLst/>
              <a:gdLst/>
              <a:ahLst/>
              <a:cxnLst/>
              <a:rect r="r" b="b" t="t" l="l"/>
              <a:pathLst>
                <a:path h="914400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322" r="0" b="-51322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4754880" cy="923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2879"/>
                </a:lnSpc>
                <a:spcBef>
                  <a:spcPct val="0"/>
                </a:spcBef>
              </a:pPr>
              <a:r>
                <a:rPr lang="en-US" b="true" sz="2400" strike="noStrike" u="non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Création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411480" y="8058150"/>
            <a:ext cx="3840480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60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F6B17A"/>
                </a:solidFill>
                <a:latin typeface="Arial"/>
                <a:ea typeface="Arial"/>
                <a:cs typeface="Arial"/>
                <a:sym typeface="Arial"/>
              </a:rPr>
              <a:t>Des femmes de la tech à Toulouse se disent « pourquoi pas nous ? »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5286375" y="6951345"/>
            <a:ext cx="880110" cy="880110"/>
            <a:chOff x="0" y="0"/>
            <a:chExt cx="1173480" cy="11734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38100" y="3810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93FC6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173480" cy="1173480"/>
            </a:xfrm>
            <a:custGeom>
              <a:avLst/>
              <a:gdLst/>
              <a:ahLst/>
              <a:cxnLst/>
              <a:rect r="r" b="b" t="t" l="l"/>
              <a:pathLst>
                <a:path h="1173480" w="1173480">
                  <a:moveTo>
                    <a:pt x="0" y="586740"/>
                  </a:moveTo>
                  <a:cubicBezTo>
                    <a:pt x="0" y="262636"/>
                    <a:pt x="262636" y="0"/>
                    <a:pt x="586740" y="0"/>
                  </a:cubicBezTo>
                  <a:lnTo>
                    <a:pt x="586740" y="38100"/>
                  </a:lnTo>
                  <a:lnTo>
                    <a:pt x="586740" y="0"/>
                  </a:lnTo>
                  <a:cubicBezTo>
                    <a:pt x="910844" y="0"/>
                    <a:pt x="1173480" y="262636"/>
                    <a:pt x="1173480" y="586740"/>
                  </a:cubicBezTo>
                  <a:lnTo>
                    <a:pt x="1135380" y="586740"/>
                  </a:lnTo>
                  <a:lnTo>
                    <a:pt x="1173480" y="586740"/>
                  </a:lnTo>
                  <a:cubicBezTo>
                    <a:pt x="1173480" y="910844"/>
                    <a:pt x="910844" y="1173480"/>
                    <a:pt x="586740" y="1173480"/>
                  </a:cubicBezTo>
                  <a:lnTo>
                    <a:pt x="586740" y="1135380"/>
                  </a:lnTo>
                  <a:lnTo>
                    <a:pt x="586740" y="1173480"/>
                  </a:lnTo>
                  <a:cubicBezTo>
                    <a:pt x="262636" y="1173480"/>
                    <a:pt x="0" y="910844"/>
                    <a:pt x="0" y="586740"/>
                  </a:cubicBezTo>
                  <a:lnTo>
                    <a:pt x="38100" y="586740"/>
                  </a:lnTo>
                  <a:lnTo>
                    <a:pt x="76200" y="586740"/>
                  </a:lnTo>
                  <a:lnTo>
                    <a:pt x="38100" y="586740"/>
                  </a:lnTo>
                  <a:lnTo>
                    <a:pt x="0" y="586740"/>
                  </a:lnTo>
                  <a:moveTo>
                    <a:pt x="76200" y="586740"/>
                  </a:moveTo>
                  <a:cubicBezTo>
                    <a:pt x="76200" y="607822"/>
                    <a:pt x="59182" y="624840"/>
                    <a:pt x="38100" y="624840"/>
                  </a:cubicBezTo>
                  <a:cubicBezTo>
                    <a:pt x="17018" y="624840"/>
                    <a:pt x="0" y="607822"/>
                    <a:pt x="0" y="586740"/>
                  </a:cubicBezTo>
                  <a:cubicBezTo>
                    <a:pt x="0" y="565658"/>
                    <a:pt x="17018" y="548640"/>
                    <a:pt x="38100" y="548640"/>
                  </a:cubicBezTo>
                  <a:cubicBezTo>
                    <a:pt x="59182" y="548640"/>
                    <a:pt x="76200" y="565658"/>
                    <a:pt x="76200" y="586740"/>
                  </a:cubicBezTo>
                  <a:cubicBezTo>
                    <a:pt x="76200" y="868680"/>
                    <a:pt x="304800" y="1097280"/>
                    <a:pt x="586740" y="1097280"/>
                  </a:cubicBezTo>
                  <a:cubicBezTo>
                    <a:pt x="868680" y="1097280"/>
                    <a:pt x="1097280" y="868680"/>
                    <a:pt x="1097280" y="586740"/>
                  </a:cubicBezTo>
                  <a:cubicBezTo>
                    <a:pt x="1097280" y="304800"/>
                    <a:pt x="868680" y="76200"/>
                    <a:pt x="586740" y="76200"/>
                  </a:cubicBezTo>
                  <a:lnTo>
                    <a:pt x="586740" y="38100"/>
                  </a:lnTo>
                  <a:lnTo>
                    <a:pt x="586740" y="76200"/>
                  </a:lnTo>
                  <a:cubicBezTo>
                    <a:pt x="304800" y="76200"/>
                    <a:pt x="76200" y="304800"/>
                    <a:pt x="76200" y="586740"/>
                  </a:cubicBezTo>
                  <a:close/>
                </a:path>
              </a:pathLst>
            </a:custGeom>
            <a:solidFill>
              <a:srgbClr val="1A0F3D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5314950" y="6979920"/>
            <a:ext cx="822960" cy="822960"/>
            <a:chOff x="0" y="0"/>
            <a:chExt cx="1097280" cy="109728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sz="2700" b="true">
                  <a:solidFill>
                    <a:srgbClr val="0F0825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3943350" y="5059680"/>
            <a:ext cx="3566160" cy="548640"/>
            <a:chOff x="0" y="0"/>
            <a:chExt cx="4754880" cy="73152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754880" cy="731520"/>
            </a:xfrm>
            <a:custGeom>
              <a:avLst/>
              <a:gdLst/>
              <a:ahLst/>
              <a:cxnLst/>
              <a:rect r="r" b="b" t="t" l="l"/>
              <a:pathLst>
                <a:path h="731520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6652" r="0" b="-76652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475488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b="true" sz="1650" spc="449" strike="noStrike" u="none">
                  <a:solidFill>
                    <a:srgbClr val="E93FC6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OCT. 2025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3943350" y="5608320"/>
            <a:ext cx="3566160" cy="685800"/>
            <a:chOff x="0" y="0"/>
            <a:chExt cx="4754880" cy="9144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754880" cy="914400"/>
            </a:xfrm>
            <a:custGeom>
              <a:avLst/>
              <a:gdLst/>
              <a:ahLst/>
              <a:cxnLst/>
              <a:rect r="r" b="b" t="t" l="l"/>
              <a:pathLst>
                <a:path h="914400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322" r="0" b="-51322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9525"/>
              <a:ext cx="4754880" cy="923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2879"/>
                </a:lnSpc>
                <a:spcBef>
                  <a:spcPct val="0"/>
                </a:spcBef>
              </a:pPr>
              <a:r>
                <a:rPr lang="en-US" b="true" sz="2400" strike="noStrike" u="non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1er meetup</a:t>
              </a: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3806190" y="8058150"/>
            <a:ext cx="3840480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60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F6B17A"/>
                </a:solidFill>
                <a:latin typeface="Arial"/>
                <a:ea typeface="Arial"/>
                <a:cs typeface="Arial"/>
                <a:sym typeface="Arial"/>
              </a:rPr>
              <a:t>Avec GDG Toulouse,</a:t>
            </a:r>
          </a:p>
          <a:p>
            <a:pPr algn="ctr" marL="0" indent="0" lvl="0">
              <a:lnSpc>
                <a:spcPts val="2160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F6B17A"/>
                </a:solidFill>
                <a:latin typeface="Arial"/>
                <a:ea typeface="Arial"/>
                <a:cs typeface="Arial"/>
                <a:sym typeface="Arial"/>
              </a:rPr>
              <a:t>au HarryCow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8681085" y="6951345"/>
            <a:ext cx="880110" cy="880110"/>
            <a:chOff x="0" y="0"/>
            <a:chExt cx="1173480" cy="117348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38100" y="3810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06E6E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173480" cy="1173480"/>
            </a:xfrm>
            <a:custGeom>
              <a:avLst/>
              <a:gdLst/>
              <a:ahLst/>
              <a:cxnLst/>
              <a:rect r="r" b="b" t="t" l="l"/>
              <a:pathLst>
                <a:path h="1173480" w="1173480">
                  <a:moveTo>
                    <a:pt x="0" y="586740"/>
                  </a:moveTo>
                  <a:cubicBezTo>
                    <a:pt x="0" y="262636"/>
                    <a:pt x="262636" y="0"/>
                    <a:pt x="586740" y="0"/>
                  </a:cubicBezTo>
                  <a:lnTo>
                    <a:pt x="586740" y="38100"/>
                  </a:lnTo>
                  <a:lnTo>
                    <a:pt x="586740" y="0"/>
                  </a:lnTo>
                  <a:cubicBezTo>
                    <a:pt x="910844" y="0"/>
                    <a:pt x="1173480" y="262636"/>
                    <a:pt x="1173480" y="586740"/>
                  </a:cubicBezTo>
                  <a:lnTo>
                    <a:pt x="1135380" y="586740"/>
                  </a:lnTo>
                  <a:lnTo>
                    <a:pt x="1173480" y="586740"/>
                  </a:lnTo>
                  <a:cubicBezTo>
                    <a:pt x="1173480" y="910844"/>
                    <a:pt x="910844" y="1173480"/>
                    <a:pt x="586740" y="1173480"/>
                  </a:cubicBezTo>
                  <a:lnTo>
                    <a:pt x="586740" y="1135380"/>
                  </a:lnTo>
                  <a:lnTo>
                    <a:pt x="586740" y="1173480"/>
                  </a:lnTo>
                  <a:cubicBezTo>
                    <a:pt x="262636" y="1173480"/>
                    <a:pt x="0" y="910844"/>
                    <a:pt x="0" y="586740"/>
                  </a:cubicBezTo>
                  <a:lnTo>
                    <a:pt x="38100" y="586740"/>
                  </a:lnTo>
                  <a:lnTo>
                    <a:pt x="76200" y="586740"/>
                  </a:lnTo>
                  <a:lnTo>
                    <a:pt x="38100" y="586740"/>
                  </a:lnTo>
                  <a:lnTo>
                    <a:pt x="0" y="586740"/>
                  </a:lnTo>
                  <a:moveTo>
                    <a:pt x="76200" y="586740"/>
                  </a:moveTo>
                  <a:cubicBezTo>
                    <a:pt x="76200" y="607822"/>
                    <a:pt x="59182" y="624840"/>
                    <a:pt x="38100" y="624840"/>
                  </a:cubicBezTo>
                  <a:cubicBezTo>
                    <a:pt x="17018" y="624840"/>
                    <a:pt x="0" y="607822"/>
                    <a:pt x="0" y="586740"/>
                  </a:cubicBezTo>
                  <a:cubicBezTo>
                    <a:pt x="0" y="565658"/>
                    <a:pt x="17018" y="548640"/>
                    <a:pt x="38100" y="548640"/>
                  </a:cubicBezTo>
                  <a:cubicBezTo>
                    <a:pt x="59182" y="548640"/>
                    <a:pt x="76200" y="565658"/>
                    <a:pt x="76200" y="586740"/>
                  </a:cubicBezTo>
                  <a:cubicBezTo>
                    <a:pt x="76200" y="868680"/>
                    <a:pt x="304800" y="1097280"/>
                    <a:pt x="586740" y="1097280"/>
                  </a:cubicBezTo>
                  <a:cubicBezTo>
                    <a:pt x="868680" y="1097280"/>
                    <a:pt x="1097280" y="868680"/>
                    <a:pt x="1097280" y="586740"/>
                  </a:cubicBezTo>
                  <a:cubicBezTo>
                    <a:pt x="1097280" y="304800"/>
                    <a:pt x="868680" y="76200"/>
                    <a:pt x="586740" y="76200"/>
                  </a:cubicBezTo>
                  <a:lnTo>
                    <a:pt x="586740" y="38100"/>
                  </a:lnTo>
                  <a:lnTo>
                    <a:pt x="586740" y="76200"/>
                  </a:lnTo>
                  <a:cubicBezTo>
                    <a:pt x="304800" y="76200"/>
                    <a:pt x="76200" y="304800"/>
                    <a:pt x="76200" y="586740"/>
                  </a:cubicBezTo>
                  <a:close/>
                </a:path>
              </a:pathLst>
            </a:custGeom>
            <a:solidFill>
              <a:srgbClr val="1A0F3D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8709660" y="6979920"/>
            <a:ext cx="822960" cy="822960"/>
            <a:chOff x="0" y="0"/>
            <a:chExt cx="1097280" cy="109728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sz="2700" b="true">
                  <a:solidFill>
                    <a:srgbClr val="0F0825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7338060" y="5059680"/>
            <a:ext cx="3566160" cy="548640"/>
            <a:chOff x="0" y="0"/>
            <a:chExt cx="4754880" cy="73152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754880" cy="731520"/>
            </a:xfrm>
            <a:custGeom>
              <a:avLst/>
              <a:gdLst/>
              <a:ahLst/>
              <a:cxnLst/>
              <a:rect r="r" b="b" t="t" l="l"/>
              <a:pathLst>
                <a:path h="731520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6652" r="0" b="-76652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19050"/>
              <a:ext cx="475488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b="true" sz="1650" spc="449" strike="noStrike" u="none">
                  <a:solidFill>
                    <a:srgbClr val="F06E6E"/>
                  </a:solidFill>
                  <a:latin typeface="Arial Bold"/>
                  <a:ea typeface="Arial Bold"/>
                  <a:cs typeface="Arial Bold"/>
                  <a:sym typeface="Arial Bold"/>
                </a:rPr>
                <a:t>NOV. 2025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7338060" y="5608320"/>
            <a:ext cx="3566160" cy="685800"/>
            <a:chOff x="0" y="0"/>
            <a:chExt cx="4754880" cy="9144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4754880" cy="914400"/>
            </a:xfrm>
            <a:custGeom>
              <a:avLst/>
              <a:gdLst/>
              <a:ahLst/>
              <a:cxnLst/>
              <a:rect r="r" b="b" t="t" l="l"/>
              <a:pathLst>
                <a:path h="914400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322" r="0" b="-51322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9525"/>
              <a:ext cx="4754880" cy="923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2879"/>
                </a:lnSpc>
                <a:spcBef>
                  <a:spcPct val="0"/>
                </a:spcBef>
              </a:pPr>
              <a:r>
                <a:rPr lang="en-US" b="true" sz="2400" strike="noStrike" u="non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1er talk</a:t>
              </a: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7200900" y="8058150"/>
            <a:ext cx="3840480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60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F6B17A"/>
                </a:solidFill>
                <a:latin typeface="Arial"/>
                <a:ea typeface="Arial"/>
                <a:cs typeface="Arial"/>
                <a:sym typeface="Arial"/>
              </a:rPr>
              <a:t>Sur la scène du</a:t>
            </a:r>
          </a:p>
          <a:p>
            <a:pPr algn="ctr" marL="0" indent="0" lvl="0">
              <a:lnSpc>
                <a:spcPts val="2160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F6B17A"/>
                </a:solidFill>
                <a:latin typeface="Arial"/>
                <a:ea typeface="Arial"/>
                <a:cs typeface="Arial"/>
                <a:sym typeface="Arial"/>
              </a:rPr>
              <a:t>DevFest Toulouse 2025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12075795" y="6951345"/>
            <a:ext cx="880110" cy="880110"/>
            <a:chOff x="0" y="0"/>
            <a:chExt cx="1173480" cy="117348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38100" y="3810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5B36B"/>
            </a:solidFill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173480" cy="1173480"/>
            </a:xfrm>
            <a:custGeom>
              <a:avLst/>
              <a:gdLst/>
              <a:ahLst/>
              <a:cxnLst/>
              <a:rect r="r" b="b" t="t" l="l"/>
              <a:pathLst>
                <a:path h="1173480" w="1173480">
                  <a:moveTo>
                    <a:pt x="0" y="586740"/>
                  </a:moveTo>
                  <a:cubicBezTo>
                    <a:pt x="0" y="262636"/>
                    <a:pt x="262636" y="0"/>
                    <a:pt x="586740" y="0"/>
                  </a:cubicBezTo>
                  <a:lnTo>
                    <a:pt x="586740" y="38100"/>
                  </a:lnTo>
                  <a:lnTo>
                    <a:pt x="586740" y="0"/>
                  </a:lnTo>
                  <a:cubicBezTo>
                    <a:pt x="910844" y="0"/>
                    <a:pt x="1173480" y="262636"/>
                    <a:pt x="1173480" y="586740"/>
                  </a:cubicBezTo>
                  <a:lnTo>
                    <a:pt x="1135380" y="586740"/>
                  </a:lnTo>
                  <a:lnTo>
                    <a:pt x="1173480" y="586740"/>
                  </a:lnTo>
                  <a:cubicBezTo>
                    <a:pt x="1173480" y="910844"/>
                    <a:pt x="910844" y="1173480"/>
                    <a:pt x="586740" y="1173480"/>
                  </a:cubicBezTo>
                  <a:lnTo>
                    <a:pt x="586740" y="1135380"/>
                  </a:lnTo>
                  <a:lnTo>
                    <a:pt x="586740" y="1173480"/>
                  </a:lnTo>
                  <a:cubicBezTo>
                    <a:pt x="262636" y="1173480"/>
                    <a:pt x="0" y="910844"/>
                    <a:pt x="0" y="586740"/>
                  </a:cubicBezTo>
                  <a:lnTo>
                    <a:pt x="38100" y="586740"/>
                  </a:lnTo>
                  <a:lnTo>
                    <a:pt x="76200" y="586740"/>
                  </a:lnTo>
                  <a:lnTo>
                    <a:pt x="38100" y="586740"/>
                  </a:lnTo>
                  <a:lnTo>
                    <a:pt x="0" y="586740"/>
                  </a:lnTo>
                  <a:moveTo>
                    <a:pt x="76200" y="586740"/>
                  </a:moveTo>
                  <a:cubicBezTo>
                    <a:pt x="76200" y="607822"/>
                    <a:pt x="59182" y="624840"/>
                    <a:pt x="38100" y="624840"/>
                  </a:cubicBezTo>
                  <a:cubicBezTo>
                    <a:pt x="17018" y="624840"/>
                    <a:pt x="0" y="607822"/>
                    <a:pt x="0" y="586740"/>
                  </a:cubicBezTo>
                  <a:cubicBezTo>
                    <a:pt x="0" y="565658"/>
                    <a:pt x="17018" y="548640"/>
                    <a:pt x="38100" y="548640"/>
                  </a:cubicBezTo>
                  <a:cubicBezTo>
                    <a:pt x="59182" y="548640"/>
                    <a:pt x="76200" y="565658"/>
                    <a:pt x="76200" y="586740"/>
                  </a:cubicBezTo>
                  <a:cubicBezTo>
                    <a:pt x="76200" y="868680"/>
                    <a:pt x="304800" y="1097280"/>
                    <a:pt x="586740" y="1097280"/>
                  </a:cubicBezTo>
                  <a:cubicBezTo>
                    <a:pt x="868680" y="1097280"/>
                    <a:pt x="1097280" y="868680"/>
                    <a:pt x="1097280" y="586740"/>
                  </a:cubicBezTo>
                  <a:cubicBezTo>
                    <a:pt x="1097280" y="304800"/>
                    <a:pt x="868680" y="76200"/>
                    <a:pt x="586740" y="76200"/>
                  </a:cubicBezTo>
                  <a:lnTo>
                    <a:pt x="586740" y="38100"/>
                  </a:lnTo>
                  <a:lnTo>
                    <a:pt x="586740" y="76200"/>
                  </a:lnTo>
                  <a:cubicBezTo>
                    <a:pt x="304800" y="76200"/>
                    <a:pt x="76200" y="304800"/>
                    <a:pt x="76200" y="586740"/>
                  </a:cubicBezTo>
                  <a:close/>
                </a:path>
              </a:pathLst>
            </a:custGeom>
            <a:solidFill>
              <a:srgbClr val="1A0F3D"/>
            </a:solidFill>
          </p:spPr>
        </p:sp>
      </p:grpSp>
      <p:grpSp>
        <p:nvGrpSpPr>
          <p:cNvPr name="Group 48" id="48"/>
          <p:cNvGrpSpPr/>
          <p:nvPr/>
        </p:nvGrpSpPr>
        <p:grpSpPr>
          <a:xfrm rot="0">
            <a:off x="12104370" y="6979920"/>
            <a:ext cx="822960" cy="822960"/>
            <a:chOff x="0" y="0"/>
            <a:chExt cx="1097280" cy="109728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sz="2700" b="true">
                  <a:solidFill>
                    <a:srgbClr val="0F0825"/>
                  </a:solidFill>
                  <a:latin typeface="Arial Bold"/>
                  <a:ea typeface="Arial Bold"/>
                  <a:cs typeface="Arial Bold"/>
                  <a:sym typeface="Arial Bold"/>
                </a:rPr>
                <a:t>4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0732770" y="5059680"/>
            <a:ext cx="3566160" cy="548640"/>
            <a:chOff x="0" y="0"/>
            <a:chExt cx="4754880" cy="73152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4754880" cy="731520"/>
            </a:xfrm>
            <a:custGeom>
              <a:avLst/>
              <a:gdLst/>
              <a:ahLst/>
              <a:cxnLst/>
              <a:rect r="r" b="b" t="t" l="l"/>
              <a:pathLst>
                <a:path h="731520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6652" r="0" b="-76652"/>
              </a:stretch>
            </a:blip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19050"/>
              <a:ext cx="475488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b="true" sz="1650" spc="449" strike="noStrike" u="none">
                  <a:solidFill>
                    <a:srgbClr val="F5B36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JUIN 2026</a:t>
              </a: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10732770" y="5608320"/>
            <a:ext cx="3566160" cy="685800"/>
            <a:chOff x="0" y="0"/>
            <a:chExt cx="4754880" cy="9144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4754880" cy="914400"/>
            </a:xfrm>
            <a:custGeom>
              <a:avLst/>
              <a:gdLst/>
              <a:ahLst/>
              <a:cxnLst/>
              <a:rect r="r" b="b" t="t" l="l"/>
              <a:pathLst>
                <a:path h="914400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322" r="0" b="-51322"/>
              </a:stretch>
            </a:blip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9525"/>
              <a:ext cx="4754880" cy="923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2879"/>
                </a:lnSpc>
                <a:spcBef>
                  <a:spcPct val="0"/>
                </a:spcBef>
              </a:pPr>
              <a:r>
                <a:rPr lang="en-US" b="true" sz="2400" strike="noStrike" u="non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Soirée Tremplin</a:t>
              </a:r>
            </a:p>
          </p:txBody>
        </p:sp>
      </p:grpSp>
      <p:sp>
        <p:nvSpPr>
          <p:cNvPr name="TextBox 57" id="57"/>
          <p:cNvSpPr txBox="true"/>
          <p:nvPr/>
        </p:nvSpPr>
        <p:spPr>
          <a:xfrm rot="0">
            <a:off x="10595610" y="8058150"/>
            <a:ext cx="3840480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60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F6B17A"/>
                </a:solidFill>
                <a:latin typeface="Arial"/>
                <a:ea typeface="Arial"/>
                <a:cs typeface="Arial"/>
                <a:sym typeface="Arial"/>
              </a:rPr>
              <a:t>8 finalistes devant un jury 100 % féminin, puis l’association loi 1901</a:t>
            </a:r>
          </a:p>
        </p:txBody>
      </p:sp>
      <p:grpSp>
        <p:nvGrpSpPr>
          <p:cNvPr name="Group 58" id="58"/>
          <p:cNvGrpSpPr/>
          <p:nvPr/>
        </p:nvGrpSpPr>
        <p:grpSpPr>
          <a:xfrm rot="0">
            <a:off x="15470505" y="6951345"/>
            <a:ext cx="880110" cy="880110"/>
            <a:chOff x="0" y="0"/>
            <a:chExt cx="1173480" cy="117348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38100" y="3810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93FC6"/>
            </a:solidFill>
          </p:spPr>
        </p:sp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1173480" cy="1173480"/>
            </a:xfrm>
            <a:custGeom>
              <a:avLst/>
              <a:gdLst/>
              <a:ahLst/>
              <a:cxnLst/>
              <a:rect r="r" b="b" t="t" l="l"/>
              <a:pathLst>
                <a:path h="1173480" w="1173480">
                  <a:moveTo>
                    <a:pt x="0" y="586740"/>
                  </a:moveTo>
                  <a:cubicBezTo>
                    <a:pt x="0" y="262636"/>
                    <a:pt x="262636" y="0"/>
                    <a:pt x="586740" y="0"/>
                  </a:cubicBezTo>
                  <a:lnTo>
                    <a:pt x="586740" y="38100"/>
                  </a:lnTo>
                  <a:lnTo>
                    <a:pt x="586740" y="0"/>
                  </a:lnTo>
                  <a:cubicBezTo>
                    <a:pt x="910844" y="0"/>
                    <a:pt x="1173480" y="262636"/>
                    <a:pt x="1173480" y="586740"/>
                  </a:cubicBezTo>
                  <a:lnTo>
                    <a:pt x="1135380" y="586740"/>
                  </a:lnTo>
                  <a:lnTo>
                    <a:pt x="1173480" y="586740"/>
                  </a:lnTo>
                  <a:cubicBezTo>
                    <a:pt x="1173480" y="910844"/>
                    <a:pt x="910844" y="1173480"/>
                    <a:pt x="586740" y="1173480"/>
                  </a:cubicBezTo>
                  <a:lnTo>
                    <a:pt x="586740" y="1135380"/>
                  </a:lnTo>
                  <a:lnTo>
                    <a:pt x="586740" y="1173480"/>
                  </a:lnTo>
                  <a:cubicBezTo>
                    <a:pt x="262636" y="1173480"/>
                    <a:pt x="0" y="910844"/>
                    <a:pt x="0" y="586740"/>
                  </a:cubicBezTo>
                  <a:lnTo>
                    <a:pt x="38100" y="586740"/>
                  </a:lnTo>
                  <a:lnTo>
                    <a:pt x="76200" y="586740"/>
                  </a:lnTo>
                  <a:lnTo>
                    <a:pt x="38100" y="586740"/>
                  </a:lnTo>
                  <a:lnTo>
                    <a:pt x="0" y="586740"/>
                  </a:lnTo>
                  <a:moveTo>
                    <a:pt x="76200" y="586740"/>
                  </a:moveTo>
                  <a:cubicBezTo>
                    <a:pt x="76200" y="607822"/>
                    <a:pt x="59182" y="624840"/>
                    <a:pt x="38100" y="624840"/>
                  </a:cubicBezTo>
                  <a:cubicBezTo>
                    <a:pt x="17018" y="624840"/>
                    <a:pt x="0" y="607822"/>
                    <a:pt x="0" y="586740"/>
                  </a:cubicBezTo>
                  <a:cubicBezTo>
                    <a:pt x="0" y="565658"/>
                    <a:pt x="17018" y="548640"/>
                    <a:pt x="38100" y="548640"/>
                  </a:cubicBezTo>
                  <a:cubicBezTo>
                    <a:pt x="59182" y="548640"/>
                    <a:pt x="76200" y="565658"/>
                    <a:pt x="76200" y="586740"/>
                  </a:cubicBezTo>
                  <a:cubicBezTo>
                    <a:pt x="76200" y="868680"/>
                    <a:pt x="304800" y="1097280"/>
                    <a:pt x="586740" y="1097280"/>
                  </a:cubicBezTo>
                  <a:cubicBezTo>
                    <a:pt x="868680" y="1097280"/>
                    <a:pt x="1097280" y="868680"/>
                    <a:pt x="1097280" y="586740"/>
                  </a:cubicBezTo>
                  <a:cubicBezTo>
                    <a:pt x="1097280" y="304800"/>
                    <a:pt x="868680" y="76200"/>
                    <a:pt x="586740" y="76200"/>
                  </a:cubicBezTo>
                  <a:lnTo>
                    <a:pt x="586740" y="38100"/>
                  </a:lnTo>
                  <a:lnTo>
                    <a:pt x="586740" y="76200"/>
                  </a:lnTo>
                  <a:cubicBezTo>
                    <a:pt x="304800" y="76200"/>
                    <a:pt x="76200" y="304800"/>
                    <a:pt x="76200" y="586740"/>
                  </a:cubicBezTo>
                  <a:close/>
                </a:path>
              </a:pathLst>
            </a:custGeom>
            <a:solidFill>
              <a:srgbClr val="1A0F3D"/>
            </a:solid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15499080" y="6979920"/>
            <a:ext cx="822960" cy="822960"/>
            <a:chOff x="0" y="0"/>
            <a:chExt cx="1097280" cy="109728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19050"/>
              <a:ext cx="109728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sz="2700" b="true">
                  <a:solidFill>
                    <a:srgbClr val="0F0825"/>
                  </a:solidFill>
                  <a:latin typeface="Arial Bold"/>
                  <a:ea typeface="Arial Bold"/>
                  <a:cs typeface="Arial Bold"/>
                  <a:sym typeface="Arial Bold"/>
                </a:rPr>
                <a:t>5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14127480" y="5059680"/>
            <a:ext cx="3566160" cy="548640"/>
            <a:chOff x="0" y="0"/>
            <a:chExt cx="4754880" cy="73152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754880" cy="731520"/>
            </a:xfrm>
            <a:custGeom>
              <a:avLst/>
              <a:gdLst/>
              <a:ahLst/>
              <a:cxnLst/>
              <a:rect r="r" b="b" t="t" l="l"/>
              <a:pathLst>
                <a:path h="731520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6652" r="0" b="-76652"/>
              </a:stretch>
            </a:blip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19050"/>
              <a:ext cx="4754880" cy="7505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b="true" sz="1650" spc="449" strike="noStrike" u="none">
                  <a:solidFill>
                    <a:srgbClr val="E93FC6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19 NOV. 2026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14127480" y="5608320"/>
            <a:ext cx="3566160" cy="685800"/>
            <a:chOff x="0" y="0"/>
            <a:chExt cx="4754880" cy="91440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754880" cy="914400"/>
            </a:xfrm>
            <a:custGeom>
              <a:avLst/>
              <a:gdLst/>
              <a:ahLst/>
              <a:cxnLst/>
              <a:rect r="r" b="b" t="t" l="l"/>
              <a:pathLst>
                <a:path h="914400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1322" r="0" b="-51322"/>
              </a:stretch>
            </a:blip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9525"/>
              <a:ext cx="4754880" cy="923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2879"/>
                </a:lnSpc>
                <a:spcBef>
                  <a:spcPct val="0"/>
                </a:spcBef>
              </a:pPr>
              <a:r>
                <a:rPr lang="en-US" b="true" sz="2400" strike="noStrike" u="non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DevFest Toulouse</a:t>
              </a:r>
            </a:p>
          </p:txBody>
        </p:sp>
      </p:grpSp>
      <p:sp>
        <p:nvSpPr>
          <p:cNvPr name="TextBox 70" id="70"/>
          <p:cNvSpPr txBox="true"/>
          <p:nvPr/>
        </p:nvSpPr>
        <p:spPr>
          <a:xfrm rot="0">
            <a:off x="13990320" y="8058150"/>
            <a:ext cx="3840480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60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F6B17A"/>
                </a:solidFill>
                <a:latin typeface="Arial"/>
                <a:ea typeface="Arial"/>
                <a:cs typeface="Arial"/>
                <a:sym typeface="Arial"/>
              </a:rPr>
              <a:t>6 talks Tech Speak’Her</a:t>
            </a:r>
          </a:p>
          <a:p>
            <a:pPr algn="ctr" marL="0" indent="0" lvl="0">
              <a:lnSpc>
                <a:spcPts val="2160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F6B17A"/>
                </a:solidFill>
                <a:latin typeface="Arial"/>
                <a:ea typeface="Arial"/>
                <a:cs typeface="Arial"/>
                <a:sym typeface="Arial"/>
              </a:rPr>
              <a:t>Diagora, Labège</a:t>
            </a:r>
          </a:p>
        </p:txBody>
      </p:sp>
      <p:grpSp>
        <p:nvGrpSpPr>
          <p:cNvPr name="Group 71" id="71"/>
          <p:cNvGrpSpPr/>
          <p:nvPr/>
        </p:nvGrpSpPr>
        <p:grpSpPr>
          <a:xfrm rot="0">
            <a:off x="685800" y="480060"/>
            <a:ext cx="10972800" cy="411480"/>
            <a:chOff x="0" y="0"/>
            <a:chExt cx="14630400" cy="54864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73" id="73"/>
            <p:cNvSpPr txBox="true"/>
            <p:nvPr/>
          </p:nvSpPr>
          <p:spPr>
            <a:xfrm>
              <a:off x="0" y="0"/>
              <a:ext cx="14630400" cy="5486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b="true" sz="1650" spc="900" strike="noStrike" u="none">
                  <a:solidFill>
                    <a:srgbClr val="5FECD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TECH SPEAK’HER</a:t>
              </a: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685800" y="1440180"/>
            <a:ext cx="16870680" cy="1303020"/>
            <a:chOff x="0" y="0"/>
            <a:chExt cx="22494240" cy="1737360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22494239" cy="1737360"/>
            </a:xfrm>
            <a:custGeom>
              <a:avLst/>
              <a:gdLst/>
              <a:ahLst/>
              <a:cxnLst/>
              <a:rect r="r" b="b" t="t" l="l"/>
              <a:pathLst>
                <a:path h="1737360" w="22494239">
                  <a:moveTo>
                    <a:pt x="0" y="0"/>
                  </a:moveTo>
                  <a:lnTo>
                    <a:pt x="22494239" y="0"/>
                  </a:lnTo>
                  <a:lnTo>
                    <a:pt x="22494239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2279" r="0" b="-202279"/>
              </a:stretch>
            </a:blipFill>
          </p:spPr>
        </p:sp>
        <p:sp>
          <p:nvSpPr>
            <p:cNvPr name="TextBox 76" id="76"/>
            <p:cNvSpPr txBox="true"/>
            <p:nvPr/>
          </p:nvSpPr>
          <p:spPr>
            <a:xfrm>
              <a:off x="0" y="0"/>
              <a:ext cx="22494240" cy="17373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6480"/>
                </a:lnSpc>
                <a:spcBef>
                  <a:spcPct val="0"/>
                </a:spcBef>
              </a:pPr>
              <a:r>
                <a:rPr lang="en-US" b="true" sz="5400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Un an, de la salle à la scène</a:t>
              </a: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685800" y="960120"/>
            <a:ext cx="10972800" cy="411480"/>
            <a:chOff x="0" y="0"/>
            <a:chExt cx="14630400" cy="548640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79" id="79"/>
            <p:cNvSpPr txBox="true"/>
            <p:nvPr/>
          </p:nvSpPr>
          <p:spPr>
            <a:xfrm>
              <a:off x="0" y="-9525"/>
              <a:ext cx="14630400" cy="5581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800"/>
                </a:lnSpc>
                <a:spcBef>
                  <a:spcPct val="0"/>
                </a:spcBef>
              </a:pPr>
              <a:r>
                <a:rPr lang="en-US" b="true" sz="1500" spc="600" strike="noStrike" u="none">
                  <a:solidFill>
                    <a:srgbClr val="E631F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Nos réalisations 2025-2026</a:t>
              </a:r>
            </a:p>
          </p:txBody>
        </p:sp>
      </p:grpSp>
      <p:sp>
        <p:nvSpPr>
          <p:cNvPr name="TextBox 80" id="80"/>
          <p:cNvSpPr txBox="true"/>
          <p:nvPr/>
        </p:nvSpPr>
        <p:spPr>
          <a:xfrm rot="0">
            <a:off x="4480689" y="2830830"/>
            <a:ext cx="10102602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999" b="true">
                <a:solidFill>
                  <a:srgbClr val="E631F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13 CANDIDATES</a:t>
            </a:r>
            <a:r>
              <a:rPr lang="en-US" sz="2999" b="true">
                <a:solidFill>
                  <a:srgbClr val="F6B1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au Tremplin 2026,</a:t>
            </a:r>
          </a:p>
          <a:p>
            <a:pPr algn="ctr">
              <a:lnSpc>
                <a:spcPts val="3599"/>
              </a:lnSpc>
            </a:pPr>
            <a:r>
              <a:rPr lang="en-US" sz="2999" b="true">
                <a:solidFill>
                  <a:srgbClr val="5FECD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12 SUJETS</a:t>
            </a:r>
            <a:r>
              <a:rPr lang="en-US" sz="2999" b="true">
                <a:solidFill>
                  <a:srgbClr val="F6B1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soumis au CFP du DevFest,</a:t>
            </a:r>
          </a:p>
          <a:p>
            <a:pPr algn="ctr">
              <a:lnSpc>
                <a:spcPts val="3599"/>
              </a:lnSpc>
              <a:spcBef>
                <a:spcPct val="0"/>
              </a:spcBef>
            </a:pPr>
            <a:r>
              <a:rPr lang="en-US" b="true" sz="2999">
                <a:solidFill>
                  <a:srgbClr val="F6B1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 TALKS Tech Speak’Her au DevFest Toulouse 2026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145000" y="9189720"/>
            <a:ext cx="822960" cy="822960"/>
            <a:chOff x="0" y="0"/>
            <a:chExt cx="1097280" cy="1097280"/>
          </a:xfrm>
        </p:grpSpPr>
        <p:sp>
          <p:nvSpPr>
            <p:cNvPr name="Freeform 3" id="3" descr="Icône Tech Speak'Her : bulle de dialogue au tracé néon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6275" y="3076575"/>
            <a:ext cx="5505450" cy="5916930"/>
            <a:chOff x="0" y="0"/>
            <a:chExt cx="7340600" cy="788924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2700" y="12700"/>
              <a:ext cx="7315200" cy="7863840"/>
            </a:xfrm>
            <a:custGeom>
              <a:avLst/>
              <a:gdLst/>
              <a:ahLst/>
              <a:cxnLst/>
              <a:rect r="r" b="b" t="t" l="l"/>
              <a:pathLst>
                <a:path h="7863840" w="7315200">
                  <a:moveTo>
                    <a:pt x="0" y="219456"/>
                  </a:moveTo>
                  <a:cubicBezTo>
                    <a:pt x="0" y="98298"/>
                    <a:pt x="98298" y="0"/>
                    <a:pt x="219456" y="0"/>
                  </a:cubicBezTo>
                  <a:lnTo>
                    <a:pt x="7095744" y="0"/>
                  </a:lnTo>
                  <a:cubicBezTo>
                    <a:pt x="7216902" y="0"/>
                    <a:pt x="7315200" y="98298"/>
                    <a:pt x="7315200" y="219456"/>
                  </a:cubicBezTo>
                  <a:lnTo>
                    <a:pt x="7315200" y="7644384"/>
                  </a:lnTo>
                  <a:cubicBezTo>
                    <a:pt x="7315200" y="7765669"/>
                    <a:pt x="7216902" y="7863840"/>
                    <a:pt x="7095744" y="7863840"/>
                  </a:cubicBezTo>
                  <a:lnTo>
                    <a:pt x="219456" y="7863840"/>
                  </a:lnTo>
                  <a:cubicBezTo>
                    <a:pt x="98298" y="7863840"/>
                    <a:pt x="0" y="7765542"/>
                    <a:pt x="0" y="7644384"/>
                  </a:cubicBezTo>
                  <a:close/>
                </a:path>
              </a:pathLst>
            </a:custGeom>
            <a:solidFill>
              <a:srgbClr val="2A1F55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340600" cy="7889240"/>
            </a:xfrm>
            <a:custGeom>
              <a:avLst/>
              <a:gdLst/>
              <a:ahLst/>
              <a:cxnLst/>
              <a:rect r="r" b="b" t="t" l="l"/>
              <a:pathLst>
                <a:path h="7889240" w="7340600">
                  <a:moveTo>
                    <a:pt x="0" y="232156"/>
                  </a:moveTo>
                  <a:cubicBezTo>
                    <a:pt x="0" y="104013"/>
                    <a:pt x="103886" y="0"/>
                    <a:pt x="232156" y="0"/>
                  </a:cubicBezTo>
                  <a:lnTo>
                    <a:pt x="7108444" y="0"/>
                  </a:lnTo>
                  <a:lnTo>
                    <a:pt x="7108444" y="12700"/>
                  </a:lnTo>
                  <a:lnTo>
                    <a:pt x="7108444" y="0"/>
                  </a:lnTo>
                  <a:cubicBezTo>
                    <a:pt x="7236714" y="0"/>
                    <a:pt x="7340600" y="104013"/>
                    <a:pt x="7340600" y="232156"/>
                  </a:cubicBezTo>
                  <a:lnTo>
                    <a:pt x="7327900" y="232156"/>
                  </a:lnTo>
                  <a:lnTo>
                    <a:pt x="7340600" y="232156"/>
                  </a:lnTo>
                  <a:lnTo>
                    <a:pt x="7340600" y="7657084"/>
                  </a:lnTo>
                  <a:lnTo>
                    <a:pt x="7327900" y="7657084"/>
                  </a:lnTo>
                  <a:lnTo>
                    <a:pt x="7340600" y="7657084"/>
                  </a:lnTo>
                  <a:cubicBezTo>
                    <a:pt x="7340600" y="7785353"/>
                    <a:pt x="7236714" y="7889240"/>
                    <a:pt x="7108444" y="7889240"/>
                  </a:cubicBezTo>
                  <a:lnTo>
                    <a:pt x="7108444" y="7876540"/>
                  </a:lnTo>
                  <a:lnTo>
                    <a:pt x="7108444" y="7889240"/>
                  </a:lnTo>
                  <a:lnTo>
                    <a:pt x="232156" y="7889240"/>
                  </a:lnTo>
                  <a:lnTo>
                    <a:pt x="232156" y="7876540"/>
                  </a:lnTo>
                  <a:lnTo>
                    <a:pt x="232156" y="7889240"/>
                  </a:lnTo>
                  <a:cubicBezTo>
                    <a:pt x="103886" y="7889240"/>
                    <a:pt x="0" y="7785227"/>
                    <a:pt x="0" y="7657084"/>
                  </a:cubicBezTo>
                  <a:lnTo>
                    <a:pt x="0" y="232156"/>
                  </a:lnTo>
                  <a:lnTo>
                    <a:pt x="12700" y="232156"/>
                  </a:lnTo>
                  <a:lnTo>
                    <a:pt x="0" y="232156"/>
                  </a:lnTo>
                  <a:moveTo>
                    <a:pt x="25400" y="232156"/>
                  </a:moveTo>
                  <a:lnTo>
                    <a:pt x="25400" y="7657084"/>
                  </a:lnTo>
                  <a:lnTo>
                    <a:pt x="12700" y="7657084"/>
                  </a:lnTo>
                  <a:lnTo>
                    <a:pt x="25400" y="7657084"/>
                  </a:lnTo>
                  <a:cubicBezTo>
                    <a:pt x="25400" y="7771257"/>
                    <a:pt x="117983" y="7863840"/>
                    <a:pt x="232156" y="7863840"/>
                  </a:cubicBezTo>
                  <a:lnTo>
                    <a:pt x="7108444" y="7863840"/>
                  </a:lnTo>
                  <a:cubicBezTo>
                    <a:pt x="7222617" y="7863840"/>
                    <a:pt x="7315200" y="7771257"/>
                    <a:pt x="7315200" y="7657084"/>
                  </a:cubicBezTo>
                  <a:lnTo>
                    <a:pt x="7315200" y="232156"/>
                  </a:lnTo>
                  <a:cubicBezTo>
                    <a:pt x="7315200" y="117983"/>
                    <a:pt x="7222617" y="25400"/>
                    <a:pt x="7108444" y="25400"/>
                  </a:cubicBezTo>
                  <a:lnTo>
                    <a:pt x="232156" y="25400"/>
                  </a:lnTo>
                  <a:lnTo>
                    <a:pt x="232156" y="12700"/>
                  </a:lnTo>
                  <a:lnTo>
                    <a:pt x="232156" y="25400"/>
                  </a:lnTo>
                  <a:cubicBezTo>
                    <a:pt x="117983" y="25400"/>
                    <a:pt x="25400" y="117983"/>
                    <a:pt x="25400" y="232156"/>
                  </a:cubicBezTo>
                  <a:close/>
                </a:path>
              </a:pathLst>
            </a:custGeom>
            <a:solidFill>
              <a:srgbClr val="2A1F55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3300963"/>
            <a:ext cx="4212451" cy="1234440"/>
            <a:chOff x="0" y="0"/>
            <a:chExt cx="5616601" cy="16459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616601" cy="1645920"/>
            </a:xfrm>
            <a:custGeom>
              <a:avLst/>
              <a:gdLst/>
              <a:ahLst/>
              <a:cxnLst/>
              <a:rect r="r" b="b" t="t" l="l"/>
              <a:pathLst>
                <a:path h="1645920" w="5616601">
                  <a:moveTo>
                    <a:pt x="0" y="0"/>
                  </a:moveTo>
                  <a:lnTo>
                    <a:pt x="5616601" y="0"/>
                  </a:lnTo>
                  <a:lnTo>
                    <a:pt x="5616601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178" t="0" r="3798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5616601" cy="16649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5759"/>
                </a:lnSpc>
                <a:spcBef>
                  <a:spcPct val="0"/>
                </a:spcBef>
              </a:pPr>
              <a:r>
                <a:rPr lang="en-US" b="true" sz="4800" strike="noStrike" u="none">
                  <a:solidFill>
                    <a:srgbClr val="5EE8D4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L’annuaire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97280" y="4937760"/>
            <a:ext cx="4663440" cy="480060"/>
            <a:chOff x="0" y="0"/>
            <a:chExt cx="6217920" cy="6400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217920" cy="640080"/>
            </a:xfrm>
            <a:custGeom>
              <a:avLst/>
              <a:gdLst/>
              <a:ahLst/>
              <a:cxnLst/>
              <a:rect r="r" b="b" t="t" l="l"/>
              <a:pathLst>
                <a:path h="640080" w="6217920">
                  <a:moveTo>
                    <a:pt x="0" y="0"/>
                  </a:moveTo>
                  <a:lnTo>
                    <a:pt x="6217920" y="0"/>
                  </a:lnTo>
                  <a:lnTo>
                    <a:pt x="62179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9283" r="0" b="-139283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6217920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800"/>
                </a:lnSpc>
                <a:spcBef>
                  <a:spcPct val="0"/>
                </a:spcBef>
              </a:pPr>
              <a:r>
                <a:rPr lang="en-US" b="true" sz="1500" spc="450" strike="noStrike" u="none">
                  <a:solidFill>
                    <a:srgbClr val="5EE8D4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TROUVER UNE SPEAKEUSE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368415" y="3076575"/>
            <a:ext cx="5505450" cy="5916930"/>
            <a:chOff x="0" y="0"/>
            <a:chExt cx="7340600" cy="788924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12700" y="12700"/>
              <a:ext cx="7315200" cy="7863840"/>
            </a:xfrm>
            <a:custGeom>
              <a:avLst/>
              <a:gdLst/>
              <a:ahLst/>
              <a:cxnLst/>
              <a:rect r="r" b="b" t="t" l="l"/>
              <a:pathLst>
                <a:path h="7863840" w="7315200">
                  <a:moveTo>
                    <a:pt x="0" y="219456"/>
                  </a:moveTo>
                  <a:cubicBezTo>
                    <a:pt x="0" y="98298"/>
                    <a:pt x="98298" y="0"/>
                    <a:pt x="219456" y="0"/>
                  </a:cubicBezTo>
                  <a:lnTo>
                    <a:pt x="7095744" y="0"/>
                  </a:lnTo>
                  <a:cubicBezTo>
                    <a:pt x="7216902" y="0"/>
                    <a:pt x="7315200" y="98298"/>
                    <a:pt x="7315200" y="219456"/>
                  </a:cubicBezTo>
                  <a:lnTo>
                    <a:pt x="7315200" y="7644384"/>
                  </a:lnTo>
                  <a:cubicBezTo>
                    <a:pt x="7315200" y="7765669"/>
                    <a:pt x="7216902" y="7863840"/>
                    <a:pt x="7095744" y="7863840"/>
                  </a:cubicBezTo>
                  <a:lnTo>
                    <a:pt x="219456" y="7863840"/>
                  </a:lnTo>
                  <a:cubicBezTo>
                    <a:pt x="98298" y="7863840"/>
                    <a:pt x="0" y="7765542"/>
                    <a:pt x="0" y="7644384"/>
                  </a:cubicBezTo>
                  <a:close/>
                </a:path>
              </a:pathLst>
            </a:custGeom>
            <a:solidFill>
              <a:srgbClr val="2A1F55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340600" cy="7889240"/>
            </a:xfrm>
            <a:custGeom>
              <a:avLst/>
              <a:gdLst/>
              <a:ahLst/>
              <a:cxnLst/>
              <a:rect r="r" b="b" t="t" l="l"/>
              <a:pathLst>
                <a:path h="7889240" w="7340600">
                  <a:moveTo>
                    <a:pt x="0" y="232156"/>
                  </a:moveTo>
                  <a:cubicBezTo>
                    <a:pt x="0" y="104013"/>
                    <a:pt x="103886" y="0"/>
                    <a:pt x="232156" y="0"/>
                  </a:cubicBezTo>
                  <a:lnTo>
                    <a:pt x="7108444" y="0"/>
                  </a:lnTo>
                  <a:lnTo>
                    <a:pt x="7108444" y="12700"/>
                  </a:lnTo>
                  <a:lnTo>
                    <a:pt x="7108444" y="0"/>
                  </a:lnTo>
                  <a:cubicBezTo>
                    <a:pt x="7236714" y="0"/>
                    <a:pt x="7340600" y="104013"/>
                    <a:pt x="7340600" y="232156"/>
                  </a:cubicBezTo>
                  <a:lnTo>
                    <a:pt x="7327900" y="232156"/>
                  </a:lnTo>
                  <a:lnTo>
                    <a:pt x="7340600" y="232156"/>
                  </a:lnTo>
                  <a:lnTo>
                    <a:pt x="7340600" y="7657084"/>
                  </a:lnTo>
                  <a:lnTo>
                    <a:pt x="7327900" y="7657084"/>
                  </a:lnTo>
                  <a:lnTo>
                    <a:pt x="7340600" y="7657084"/>
                  </a:lnTo>
                  <a:cubicBezTo>
                    <a:pt x="7340600" y="7785353"/>
                    <a:pt x="7236714" y="7889240"/>
                    <a:pt x="7108444" y="7889240"/>
                  </a:cubicBezTo>
                  <a:lnTo>
                    <a:pt x="7108444" y="7876540"/>
                  </a:lnTo>
                  <a:lnTo>
                    <a:pt x="7108444" y="7889240"/>
                  </a:lnTo>
                  <a:lnTo>
                    <a:pt x="232156" y="7889240"/>
                  </a:lnTo>
                  <a:lnTo>
                    <a:pt x="232156" y="7876540"/>
                  </a:lnTo>
                  <a:lnTo>
                    <a:pt x="232156" y="7889240"/>
                  </a:lnTo>
                  <a:cubicBezTo>
                    <a:pt x="103886" y="7889240"/>
                    <a:pt x="0" y="7785227"/>
                    <a:pt x="0" y="7657084"/>
                  </a:cubicBezTo>
                  <a:lnTo>
                    <a:pt x="0" y="232156"/>
                  </a:lnTo>
                  <a:lnTo>
                    <a:pt x="12700" y="232156"/>
                  </a:lnTo>
                  <a:lnTo>
                    <a:pt x="0" y="232156"/>
                  </a:lnTo>
                  <a:moveTo>
                    <a:pt x="25400" y="232156"/>
                  </a:moveTo>
                  <a:lnTo>
                    <a:pt x="25400" y="7657084"/>
                  </a:lnTo>
                  <a:lnTo>
                    <a:pt x="12700" y="7657084"/>
                  </a:lnTo>
                  <a:lnTo>
                    <a:pt x="25400" y="7657084"/>
                  </a:lnTo>
                  <a:cubicBezTo>
                    <a:pt x="25400" y="7771257"/>
                    <a:pt x="117983" y="7863840"/>
                    <a:pt x="232156" y="7863840"/>
                  </a:cubicBezTo>
                  <a:lnTo>
                    <a:pt x="7108444" y="7863840"/>
                  </a:lnTo>
                  <a:cubicBezTo>
                    <a:pt x="7222617" y="7863840"/>
                    <a:pt x="7315200" y="7771257"/>
                    <a:pt x="7315200" y="7657084"/>
                  </a:cubicBezTo>
                  <a:lnTo>
                    <a:pt x="7315200" y="232156"/>
                  </a:lnTo>
                  <a:cubicBezTo>
                    <a:pt x="7315200" y="117983"/>
                    <a:pt x="7222617" y="25400"/>
                    <a:pt x="7108444" y="25400"/>
                  </a:cubicBezTo>
                  <a:lnTo>
                    <a:pt x="232156" y="25400"/>
                  </a:lnTo>
                  <a:lnTo>
                    <a:pt x="232156" y="12700"/>
                  </a:lnTo>
                  <a:lnTo>
                    <a:pt x="232156" y="25400"/>
                  </a:lnTo>
                  <a:cubicBezTo>
                    <a:pt x="117983" y="25400"/>
                    <a:pt x="25400" y="117983"/>
                    <a:pt x="25400" y="232156"/>
                  </a:cubicBezTo>
                  <a:close/>
                </a:path>
              </a:pathLst>
            </a:custGeom>
            <a:solidFill>
              <a:srgbClr val="2A1F55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6789420" y="3300963"/>
            <a:ext cx="3164857" cy="1234440"/>
            <a:chOff x="0" y="0"/>
            <a:chExt cx="4219809" cy="164592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219809" cy="1645920"/>
            </a:xfrm>
            <a:custGeom>
              <a:avLst/>
              <a:gdLst/>
              <a:ahLst/>
              <a:cxnLst/>
              <a:rect r="r" b="b" t="t" l="l"/>
              <a:pathLst>
                <a:path h="1645920" w="4219809">
                  <a:moveTo>
                    <a:pt x="0" y="0"/>
                  </a:moveTo>
                  <a:lnTo>
                    <a:pt x="4219809" y="0"/>
                  </a:lnTo>
                  <a:lnTo>
                    <a:pt x="4219809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40" t="0" r="17451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4219809" cy="16649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5759"/>
                </a:lnSpc>
                <a:spcBef>
                  <a:spcPct val="0"/>
                </a:spcBef>
              </a:pPr>
              <a:r>
                <a:rPr lang="en-US" b="true" sz="4800" strike="noStrike" u="none">
                  <a:solidFill>
                    <a:srgbClr val="E631F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L’agenda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6789420" y="4937760"/>
            <a:ext cx="4663440" cy="480060"/>
            <a:chOff x="0" y="0"/>
            <a:chExt cx="6217920" cy="6400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217920" cy="640080"/>
            </a:xfrm>
            <a:custGeom>
              <a:avLst/>
              <a:gdLst/>
              <a:ahLst/>
              <a:cxnLst/>
              <a:rect r="r" b="b" t="t" l="l"/>
              <a:pathLst>
                <a:path h="640080" w="6217920">
                  <a:moveTo>
                    <a:pt x="0" y="0"/>
                  </a:moveTo>
                  <a:lnTo>
                    <a:pt x="6217920" y="0"/>
                  </a:lnTo>
                  <a:lnTo>
                    <a:pt x="62179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9283" r="0" b="-139283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6217920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800"/>
                </a:lnSpc>
                <a:spcBef>
                  <a:spcPct val="0"/>
                </a:spcBef>
              </a:pPr>
              <a:r>
                <a:rPr lang="en-US" b="true" sz="1500" spc="450" strike="noStrike" u="none">
                  <a:solidFill>
                    <a:srgbClr val="E631F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LES TALKS À VENIR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2060555" y="3076575"/>
            <a:ext cx="5505450" cy="5916930"/>
            <a:chOff x="0" y="0"/>
            <a:chExt cx="7340600" cy="788924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12700" y="12700"/>
              <a:ext cx="7315200" cy="7863840"/>
            </a:xfrm>
            <a:custGeom>
              <a:avLst/>
              <a:gdLst/>
              <a:ahLst/>
              <a:cxnLst/>
              <a:rect r="r" b="b" t="t" l="l"/>
              <a:pathLst>
                <a:path h="7863840" w="7315200">
                  <a:moveTo>
                    <a:pt x="0" y="219456"/>
                  </a:moveTo>
                  <a:cubicBezTo>
                    <a:pt x="0" y="98298"/>
                    <a:pt x="98298" y="0"/>
                    <a:pt x="219456" y="0"/>
                  </a:cubicBezTo>
                  <a:lnTo>
                    <a:pt x="7095744" y="0"/>
                  </a:lnTo>
                  <a:cubicBezTo>
                    <a:pt x="7216902" y="0"/>
                    <a:pt x="7315200" y="98298"/>
                    <a:pt x="7315200" y="219456"/>
                  </a:cubicBezTo>
                  <a:lnTo>
                    <a:pt x="7315200" y="7644384"/>
                  </a:lnTo>
                  <a:cubicBezTo>
                    <a:pt x="7315200" y="7765669"/>
                    <a:pt x="7216902" y="7863840"/>
                    <a:pt x="7095744" y="7863840"/>
                  </a:cubicBezTo>
                  <a:lnTo>
                    <a:pt x="219456" y="7863840"/>
                  </a:lnTo>
                  <a:cubicBezTo>
                    <a:pt x="98298" y="7863840"/>
                    <a:pt x="0" y="7765542"/>
                    <a:pt x="0" y="7644384"/>
                  </a:cubicBezTo>
                  <a:close/>
                </a:path>
              </a:pathLst>
            </a:custGeom>
            <a:solidFill>
              <a:srgbClr val="2A1F55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340600" cy="7889240"/>
            </a:xfrm>
            <a:custGeom>
              <a:avLst/>
              <a:gdLst/>
              <a:ahLst/>
              <a:cxnLst/>
              <a:rect r="r" b="b" t="t" l="l"/>
              <a:pathLst>
                <a:path h="7889240" w="7340600">
                  <a:moveTo>
                    <a:pt x="0" y="232156"/>
                  </a:moveTo>
                  <a:cubicBezTo>
                    <a:pt x="0" y="104013"/>
                    <a:pt x="103886" y="0"/>
                    <a:pt x="232156" y="0"/>
                  </a:cubicBezTo>
                  <a:lnTo>
                    <a:pt x="7108444" y="0"/>
                  </a:lnTo>
                  <a:lnTo>
                    <a:pt x="7108444" y="12700"/>
                  </a:lnTo>
                  <a:lnTo>
                    <a:pt x="7108444" y="0"/>
                  </a:lnTo>
                  <a:cubicBezTo>
                    <a:pt x="7236714" y="0"/>
                    <a:pt x="7340600" y="104013"/>
                    <a:pt x="7340600" y="232156"/>
                  </a:cubicBezTo>
                  <a:lnTo>
                    <a:pt x="7327900" y="232156"/>
                  </a:lnTo>
                  <a:lnTo>
                    <a:pt x="7340600" y="232156"/>
                  </a:lnTo>
                  <a:lnTo>
                    <a:pt x="7340600" y="7657084"/>
                  </a:lnTo>
                  <a:lnTo>
                    <a:pt x="7327900" y="7657084"/>
                  </a:lnTo>
                  <a:lnTo>
                    <a:pt x="7340600" y="7657084"/>
                  </a:lnTo>
                  <a:cubicBezTo>
                    <a:pt x="7340600" y="7785353"/>
                    <a:pt x="7236714" y="7889240"/>
                    <a:pt x="7108444" y="7889240"/>
                  </a:cubicBezTo>
                  <a:lnTo>
                    <a:pt x="7108444" y="7876540"/>
                  </a:lnTo>
                  <a:lnTo>
                    <a:pt x="7108444" y="7889240"/>
                  </a:lnTo>
                  <a:lnTo>
                    <a:pt x="232156" y="7889240"/>
                  </a:lnTo>
                  <a:lnTo>
                    <a:pt x="232156" y="7876540"/>
                  </a:lnTo>
                  <a:lnTo>
                    <a:pt x="232156" y="7889240"/>
                  </a:lnTo>
                  <a:cubicBezTo>
                    <a:pt x="103886" y="7889240"/>
                    <a:pt x="0" y="7785227"/>
                    <a:pt x="0" y="7657084"/>
                  </a:cubicBezTo>
                  <a:lnTo>
                    <a:pt x="0" y="232156"/>
                  </a:lnTo>
                  <a:lnTo>
                    <a:pt x="12700" y="232156"/>
                  </a:lnTo>
                  <a:lnTo>
                    <a:pt x="0" y="232156"/>
                  </a:lnTo>
                  <a:moveTo>
                    <a:pt x="25400" y="232156"/>
                  </a:moveTo>
                  <a:lnTo>
                    <a:pt x="25400" y="7657084"/>
                  </a:lnTo>
                  <a:lnTo>
                    <a:pt x="12700" y="7657084"/>
                  </a:lnTo>
                  <a:lnTo>
                    <a:pt x="25400" y="7657084"/>
                  </a:lnTo>
                  <a:cubicBezTo>
                    <a:pt x="25400" y="7771257"/>
                    <a:pt x="117983" y="7863840"/>
                    <a:pt x="232156" y="7863840"/>
                  </a:cubicBezTo>
                  <a:lnTo>
                    <a:pt x="7108444" y="7863840"/>
                  </a:lnTo>
                  <a:cubicBezTo>
                    <a:pt x="7222617" y="7863840"/>
                    <a:pt x="7315200" y="7771257"/>
                    <a:pt x="7315200" y="7657084"/>
                  </a:cubicBezTo>
                  <a:lnTo>
                    <a:pt x="7315200" y="232156"/>
                  </a:lnTo>
                  <a:cubicBezTo>
                    <a:pt x="7315200" y="117983"/>
                    <a:pt x="7222617" y="25400"/>
                    <a:pt x="7108444" y="25400"/>
                  </a:cubicBezTo>
                  <a:lnTo>
                    <a:pt x="232156" y="25400"/>
                  </a:lnTo>
                  <a:lnTo>
                    <a:pt x="232156" y="12700"/>
                  </a:lnTo>
                  <a:lnTo>
                    <a:pt x="232156" y="25400"/>
                  </a:lnTo>
                  <a:cubicBezTo>
                    <a:pt x="117983" y="25400"/>
                    <a:pt x="25400" y="117983"/>
                    <a:pt x="25400" y="232156"/>
                  </a:cubicBezTo>
                  <a:close/>
                </a:path>
              </a:pathLst>
            </a:custGeom>
            <a:solidFill>
              <a:srgbClr val="2A1F55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2481560" y="3300963"/>
            <a:ext cx="3419272" cy="1234440"/>
            <a:chOff x="0" y="0"/>
            <a:chExt cx="4559030" cy="164592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559030" cy="1645920"/>
            </a:xfrm>
            <a:custGeom>
              <a:avLst/>
              <a:gdLst/>
              <a:ahLst/>
              <a:cxnLst/>
              <a:rect r="r" b="b" t="t" l="l"/>
              <a:pathLst>
                <a:path h="1645920" w="4559030">
                  <a:moveTo>
                    <a:pt x="0" y="0"/>
                  </a:moveTo>
                  <a:lnTo>
                    <a:pt x="4559030" y="0"/>
                  </a:lnTo>
                  <a:lnTo>
                    <a:pt x="455903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6235" t="0" r="23593" b="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4559030" cy="16649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5759"/>
                </a:lnSpc>
                <a:spcBef>
                  <a:spcPct val="0"/>
                </a:spcBef>
              </a:pPr>
              <a:r>
                <a:rPr lang="en-US" b="true" sz="4800" strike="noStrike" u="none">
                  <a:solidFill>
                    <a:srgbClr val="F6B17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L’adhésion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2481560" y="4937760"/>
            <a:ext cx="4663440" cy="480060"/>
            <a:chOff x="0" y="0"/>
            <a:chExt cx="6217920" cy="64008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217920" cy="640080"/>
            </a:xfrm>
            <a:custGeom>
              <a:avLst/>
              <a:gdLst/>
              <a:ahLst/>
              <a:cxnLst/>
              <a:rect r="r" b="b" t="t" l="l"/>
              <a:pathLst>
                <a:path h="640080" w="6217920">
                  <a:moveTo>
                    <a:pt x="0" y="0"/>
                  </a:moveTo>
                  <a:lnTo>
                    <a:pt x="6217920" y="0"/>
                  </a:lnTo>
                  <a:lnTo>
                    <a:pt x="62179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9283" r="0" b="-139283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6217920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800"/>
                </a:lnSpc>
                <a:spcBef>
                  <a:spcPct val="0"/>
                </a:spcBef>
              </a:pPr>
              <a:r>
                <a:rPr lang="en-US" b="true" sz="1500" spc="450" strike="noStrike" u="none">
                  <a:solidFill>
                    <a:srgbClr val="F6B17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REJOINDRE L’ASSOCIATION</a:t>
              </a: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1097280" y="5467350"/>
            <a:ext cx="4663440" cy="44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  <a:r>
              <a:rPr lang="en-US" b="true" sz="2850" strike="noStrike" u="non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Partout en France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97280" y="6616065"/>
            <a:ext cx="4663440" cy="127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2099" i="true" strike="noStrike" u="none">
                <a:solidFill>
                  <a:srgbClr val="F6B17A"/>
                </a:solidFill>
                <a:latin typeface="Arial Italics"/>
                <a:ea typeface="Arial Italics"/>
                <a:cs typeface="Arial Italics"/>
                <a:sym typeface="Arial Italics"/>
              </a:rPr>
              <a:t>Les fiches des speakeuses de la communauté, pour que les organisateurs de conférences trouvent des intervenantes.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789420" y="5467350"/>
            <a:ext cx="4663440" cy="44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  <a:r>
              <a:rPr lang="en-US" b="true" sz="2850" strike="noStrike" u="non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Quand et où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789420" y="6616065"/>
            <a:ext cx="4663440" cy="64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2099" i="true" strike="noStrike" u="none">
                <a:solidFill>
                  <a:srgbClr val="F6B17A"/>
                </a:solidFill>
                <a:latin typeface="Arial Italics"/>
                <a:ea typeface="Arial Italics"/>
                <a:cs typeface="Arial Italics"/>
                <a:sym typeface="Arial Italics"/>
              </a:rPr>
              <a:t>Les conférences et meetups où nos speakeuses prennent la parole.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481560" y="5467350"/>
            <a:ext cx="4663440" cy="44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  <a:r>
              <a:rPr lang="en-US" b="true" sz="2850" strike="noStrike" u="non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La porte d’entrée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481560" y="6616065"/>
            <a:ext cx="4663440" cy="127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19"/>
              </a:lnSpc>
              <a:spcBef>
                <a:spcPct val="0"/>
              </a:spcBef>
            </a:pPr>
            <a:r>
              <a:rPr lang="en-US" sz="2099" i="true" strike="noStrike" u="none">
                <a:solidFill>
                  <a:srgbClr val="F6B17A"/>
                </a:solidFill>
                <a:latin typeface="Arial Italics"/>
                <a:ea typeface="Arial Italics"/>
                <a:cs typeface="Arial Italics"/>
                <a:sym typeface="Arial Italics"/>
              </a:rPr>
              <a:t>Elle ouvre la plateforme : fiche dans l’annuaire, agenda des talks, accompagnement. Adhésions ouvertes !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685800" y="480060"/>
            <a:ext cx="10972800" cy="411480"/>
            <a:chOff x="0" y="0"/>
            <a:chExt cx="14630400" cy="54864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0"/>
              <a:ext cx="14630400" cy="5486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b="true" sz="1650" spc="900" strike="noStrike" u="none">
                  <a:solidFill>
                    <a:srgbClr val="5FECD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TECH SPEAK’HER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685800" y="960120"/>
            <a:ext cx="10972800" cy="411480"/>
            <a:chOff x="0" y="0"/>
            <a:chExt cx="14630400" cy="54864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9525"/>
              <a:ext cx="14630400" cy="5581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800"/>
                </a:lnSpc>
                <a:spcBef>
                  <a:spcPct val="0"/>
                </a:spcBef>
              </a:pPr>
              <a:r>
                <a:rPr lang="en-US" b="true" sz="1500" spc="600" strike="noStrike" u="none">
                  <a:solidFill>
                    <a:srgbClr val="E631F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La plateforme techspeakher.fr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685800" y="1440180"/>
            <a:ext cx="16870680" cy="1303020"/>
            <a:chOff x="0" y="0"/>
            <a:chExt cx="22494240" cy="173736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2494239" cy="1737360"/>
            </a:xfrm>
            <a:custGeom>
              <a:avLst/>
              <a:gdLst/>
              <a:ahLst/>
              <a:cxnLst/>
              <a:rect r="r" b="b" t="t" l="l"/>
              <a:pathLst>
                <a:path h="1737360" w="22494239">
                  <a:moveTo>
                    <a:pt x="0" y="0"/>
                  </a:moveTo>
                  <a:lnTo>
                    <a:pt x="22494239" y="0"/>
                  </a:lnTo>
                  <a:lnTo>
                    <a:pt x="22494239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2279" r="0" b="-202279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0"/>
              <a:ext cx="22494240" cy="17373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6480"/>
                </a:lnSpc>
                <a:spcBef>
                  <a:spcPct val="0"/>
                </a:spcBef>
              </a:pPr>
              <a:r>
                <a:rPr lang="en-US" b="true" sz="5400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Une plateforme pour les speakeuses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85800" y="480060"/>
            <a:ext cx="10972800" cy="411480"/>
            <a:chOff x="0" y="0"/>
            <a:chExt cx="1463040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4630400" cy="5486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b="true" sz="1650" spc="900" strike="noStrike" u="none">
                  <a:solidFill>
                    <a:srgbClr val="5FECD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TECH SPEAK’HER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85800" y="960120"/>
            <a:ext cx="10972800" cy="411480"/>
            <a:chOff x="0" y="0"/>
            <a:chExt cx="14630400" cy="5486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14630400" cy="5581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800"/>
                </a:lnSpc>
                <a:spcBef>
                  <a:spcPct val="0"/>
                </a:spcBef>
              </a:pPr>
              <a:r>
                <a:rPr lang="en-US" b="true" sz="1500" spc="600" strike="noStrike" u="none">
                  <a:solidFill>
                    <a:srgbClr val="5FECD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Notre charte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85800" y="1440180"/>
            <a:ext cx="16870680" cy="1303020"/>
            <a:chOff x="0" y="0"/>
            <a:chExt cx="22494240" cy="17373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494239" cy="1737360"/>
            </a:xfrm>
            <a:custGeom>
              <a:avLst/>
              <a:gdLst/>
              <a:ahLst/>
              <a:cxnLst/>
              <a:rect r="r" b="b" t="t" l="l"/>
              <a:pathLst>
                <a:path h="1737360" w="22494239">
                  <a:moveTo>
                    <a:pt x="0" y="0"/>
                  </a:moveTo>
                  <a:lnTo>
                    <a:pt x="22494239" y="0"/>
                  </a:lnTo>
                  <a:lnTo>
                    <a:pt x="22494239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2279" r="0" b="-20227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2494240" cy="17373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54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Notre code de conduite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50595" y="3693795"/>
            <a:ext cx="7974330" cy="2076450"/>
            <a:chOff x="0" y="0"/>
            <a:chExt cx="10632440" cy="2768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2700" y="12700"/>
              <a:ext cx="10607040" cy="2743200"/>
            </a:xfrm>
            <a:custGeom>
              <a:avLst/>
              <a:gdLst/>
              <a:ahLst/>
              <a:cxnLst/>
              <a:rect r="r" b="b" t="t" l="l"/>
              <a:pathLst>
                <a:path h="2743200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2743200"/>
                  </a:lnTo>
                  <a:lnTo>
                    <a:pt x="0" y="2743200"/>
                  </a:lnTo>
                  <a:close/>
                </a:path>
              </a:pathLst>
            </a:custGeom>
            <a:solidFill>
              <a:srgbClr val="1F1757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632440" cy="2768600"/>
            </a:xfrm>
            <a:custGeom>
              <a:avLst/>
              <a:gdLst/>
              <a:ahLst/>
              <a:cxnLst/>
              <a:rect r="r" b="b" t="t" l="l"/>
              <a:pathLst>
                <a:path h="2768600" w="10632440">
                  <a:moveTo>
                    <a:pt x="12700" y="0"/>
                  </a:moveTo>
                  <a:lnTo>
                    <a:pt x="10619740" y="0"/>
                  </a:lnTo>
                  <a:cubicBezTo>
                    <a:pt x="10626725" y="0"/>
                    <a:pt x="10632440" y="5715"/>
                    <a:pt x="10632440" y="12700"/>
                  </a:cubicBezTo>
                  <a:lnTo>
                    <a:pt x="10632440" y="2755900"/>
                  </a:lnTo>
                  <a:cubicBezTo>
                    <a:pt x="10632440" y="2762885"/>
                    <a:pt x="10626725" y="2768600"/>
                    <a:pt x="10619740" y="2768600"/>
                  </a:cubicBezTo>
                  <a:lnTo>
                    <a:pt x="12700" y="2768600"/>
                  </a:lnTo>
                  <a:cubicBezTo>
                    <a:pt x="5715" y="2768600"/>
                    <a:pt x="0" y="2762885"/>
                    <a:pt x="0" y="27559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755900"/>
                  </a:lnTo>
                  <a:lnTo>
                    <a:pt x="12700" y="2755900"/>
                  </a:lnTo>
                  <a:lnTo>
                    <a:pt x="12700" y="2743200"/>
                  </a:lnTo>
                  <a:lnTo>
                    <a:pt x="10619740" y="2743200"/>
                  </a:lnTo>
                  <a:lnTo>
                    <a:pt x="10619740" y="2755900"/>
                  </a:lnTo>
                  <a:lnTo>
                    <a:pt x="10607040" y="2755900"/>
                  </a:lnTo>
                  <a:lnTo>
                    <a:pt x="10607040" y="12700"/>
                  </a:lnTo>
                  <a:lnTo>
                    <a:pt x="10619740" y="12700"/>
                  </a:lnTo>
                  <a:lnTo>
                    <a:pt x="106197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46F6F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50595" y="3693795"/>
            <a:ext cx="156210" cy="2076450"/>
            <a:chOff x="0" y="0"/>
            <a:chExt cx="208280" cy="27686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2700" y="12700"/>
              <a:ext cx="182880" cy="2743200"/>
            </a:xfrm>
            <a:custGeom>
              <a:avLst/>
              <a:gdLst/>
              <a:ahLst/>
              <a:cxnLst/>
              <a:rect r="r" b="b" t="t" l="l"/>
              <a:pathLst>
                <a:path h="27432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2743200"/>
                  </a:lnTo>
                  <a:lnTo>
                    <a:pt x="0" y="2743200"/>
                  </a:lnTo>
                  <a:close/>
                </a:path>
              </a:pathLst>
            </a:custGeom>
            <a:solidFill>
              <a:srgbClr val="F46F6F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08280" cy="2768600"/>
            </a:xfrm>
            <a:custGeom>
              <a:avLst/>
              <a:gdLst/>
              <a:ahLst/>
              <a:cxnLst/>
              <a:rect r="r" b="b" t="t" l="l"/>
              <a:pathLst>
                <a:path h="2768600" w="208280">
                  <a:moveTo>
                    <a:pt x="12700" y="0"/>
                  </a:moveTo>
                  <a:lnTo>
                    <a:pt x="195580" y="0"/>
                  </a:lnTo>
                  <a:cubicBezTo>
                    <a:pt x="202565" y="0"/>
                    <a:pt x="208280" y="5715"/>
                    <a:pt x="208280" y="12700"/>
                  </a:cubicBezTo>
                  <a:lnTo>
                    <a:pt x="208280" y="2755900"/>
                  </a:lnTo>
                  <a:cubicBezTo>
                    <a:pt x="208280" y="2762885"/>
                    <a:pt x="202565" y="2768600"/>
                    <a:pt x="195580" y="2768600"/>
                  </a:cubicBezTo>
                  <a:lnTo>
                    <a:pt x="12700" y="2768600"/>
                  </a:lnTo>
                  <a:cubicBezTo>
                    <a:pt x="5715" y="2768600"/>
                    <a:pt x="0" y="2762885"/>
                    <a:pt x="0" y="27559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755900"/>
                  </a:lnTo>
                  <a:lnTo>
                    <a:pt x="12700" y="2755900"/>
                  </a:lnTo>
                  <a:lnTo>
                    <a:pt x="12700" y="2743200"/>
                  </a:lnTo>
                  <a:lnTo>
                    <a:pt x="195580" y="2743200"/>
                  </a:lnTo>
                  <a:lnTo>
                    <a:pt x="195580" y="2755900"/>
                  </a:lnTo>
                  <a:lnTo>
                    <a:pt x="182880" y="2755900"/>
                  </a:lnTo>
                  <a:lnTo>
                    <a:pt x="182880" y="12700"/>
                  </a:lnTo>
                  <a:lnTo>
                    <a:pt x="195580" y="12700"/>
                  </a:lnTo>
                  <a:lnTo>
                    <a:pt x="1955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46F6F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371600" y="4046220"/>
            <a:ext cx="7269480" cy="548640"/>
            <a:chOff x="0" y="0"/>
            <a:chExt cx="9692640" cy="7315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692640" cy="731520"/>
            </a:xfrm>
            <a:custGeom>
              <a:avLst/>
              <a:gdLst/>
              <a:ahLst/>
              <a:cxnLst/>
              <a:rect r="r" b="b" t="t" l="l"/>
              <a:pathLst>
                <a:path h="731520" w="9692640">
                  <a:moveTo>
                    <a:pt x="0" y="0"/>
                  </a:moveTo>
                  <a:lnTo>
                    <a:pt x="9692640" y="0"/>
                  </a:lnTo>
                  <a:lnTo>
                    <a:pt x="9692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8176" r="0" b="-208176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9692640" cy="73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Respectez les personnes présentes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71600" y="4732020"/>
            <a:ext cx="7269480" cy="979684"/>
            <a:chOff x="0" y="0"/>
            <a:chExt cx="9692640" cy="130624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692640" cy="1306246"/>
            </a:xfrm>
            <a:custGeom>
              <a:avLst/>
              <a:gdLst/>
              <a:ahLst/>
              <a:cxnLst/>
              <a:rect r="r" b="b" t="t" l="l"/>
              <a:pathLst>
                <a:path h="1306246" w="9692640">
                  <a:moveTo>
                    <a:pt x="0" y="0"/>
                  </a:moveTo>
                  <a:lnTo>
                    <a:pt x="9692640" y="0"/>
                  </a:lnTo>
                  <a:lnTo>
                    <a:pt x="9692640" y="1306246"/>
                  </a:lnTo>
                  <a:lnTo>
                    <a:pt x="0" y="130624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9582" r="0" b="-79584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9692640" cy="131577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b="true">
                  <a:solidFill>
                    <a:srgbClr val="B8B8D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Les comportements discriminatoires, sexistes ou humiliants ne sont pas tolérés.</a:t>
              </a:r>
            </a:p>
            <a:p>
              <a:pPr algn="l">
                <a:lnSpc>
                  <a:spcPts val="234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317355" y="3693795"/>
            <a:ext cx="7974330" cy="2076450"/>
            <a:chOff x="0" y="0"/>
            <a:chExt cx="10632440" cy="27686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2700" y="12700"/>
              <a:ext cx="10607040" cy="2743200"/>
            </a:xfrm>
            <a:custGeom>
              <a:avLst/>
              <a:gdLst/>
              <a:ahLst/>
              <a:cxnLst/>
              <a:rect r="r" b="b" t="t" l="l"/>
              <a:pathLst>
                <a:path h="2743200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2743200"/>
                  </a:lnTo>
                  <a:lnTo>
                    <a:pt x="0" y="2743200"/>
                  </a:lnTo>
                  <a:close/>
                </a:path>
              </a:pathLst>
            </a:custGeom>
            <a:solidFill>
              <a:srgbClr val="1F1757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632440" cy="2768600"/>
            </a:xfrm>
            <a:custGeom>
              <a:avLst/>
              <a:gdLst/>
              <a:ahLst/>
              <a:cxnLst/>
              <a:rect r="r" b="b" t="t" l="l"/>
              <a:pathLst>
                <a:path h="2768600" w="10632440">
                  <a:moveTo>
                    <a:pt x="12700" y="0"/>
                  </a:moveTo>
                  <a:lnTo>
                    <a:pt x="10619740" y="0"/>
                  </a:lnTo>
                  <a:cubicBezTo>
                    <a:pt x="10626725" y="0"/>
                    <a:pt x="10632440" y="5715"/>
                    <a:pt x="10632440" y="12700"/>
                  </a:cubicBezTo>
                  <a:lnTo>
                    <a:pt x="10632440" y="2755900"/>
                  </a:lnTo>
                  <a:cubicBezTo>
                    <a:pt x="10632440" y="2762885"/>
                    <a:pt x="10626725" y="2768600"/>
                    <a:pt x="10619740" y="2768600"/>
                  </a:cubicBezTo>
                  <a:lnTo>
                    <a:pt x="12700" y="2768600"/>
                  </a:lnTo>
                  <a:cubicBezTo>
                    <a:pt x="5715" y="2768600"/>
                    <a:pt x="0" y="2762885"/>
                    <a:pt x="0" y="27559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755900"/>
                  </a:lnTo>
                  <a:lnTo>
                    <a:pt x="12700" y="2755900"/>
                  </a:lnTo>
                  <a:lnTo>
                    <a:pt x="12700" y="2743200"/>
                  </a:lnTo>
                  <a:lnTo>
                    <a:pt x="10619740" y="2743200"/>
                  </a:lnTo>
                  <a:lnTo>
                    <a:pt x="10619740" y="2755900"/>
                  </a:lnTo>
                  <a:lnTo>
                    <a:pt x="10607040" y="2755900"/>
                  </a:lnTo>
                  <a:lnTo>
                    <a:pt x="10607040" y="12700"/>
                  </a:lnTo>
                  <a:lnTo>
                    <a:pt x="10619740" y="12700"/>
                  </a:lnTo>
                  <a:lnTo>
                    <a:pt x="106197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631FB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9317355" y="3693795"/>
            <a:ext cx="156210" cy="2076450"/>
            <a:chOff x="0" y="0"/>
            <a:chExt cx="208280" cy="27686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12700" y="12700"/>
              <a:ext cx="182880" cy="2743200"/>
            </a:xfrm>
            <a:custGeom>
              <a:avLst/>
              <a:gdLst/>
              <a:ahLst/>
              <a:cxnLst/>
              <a:rect r="r" b="b" t="t" l="l"/>
              <a:pathLst>
                <a:path h="27432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2743200"/>
                  </a:lnTo>
                  <a:lnTo>
                    <a:pt x="0" y="2743200"/>
                  </a:lnTo>
                  <a:close/>
                </a:path>
              </a:pathLst>
            </a:custGeom>
            <a:solidFill>
              <a:srgbClr val="E631FB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08280" cy="2768600"/>
            </a:xfrm>
            <a:custGeom>
              <a:avLst/>
              <a:gdLst/>
              <a:ahLst/>
              <a:cxnLst/>
              <a:rect r="r" b="b" t="t" l="l"/>
              <a:pathLst>
                <a:path h="2768600" w="208280">
                  <a:moveTo>
                    <a:pt x="12700" y="0"/>
                  </a:moveTo>
                  <a:lnTo>
                    <a:pt x="195580" y="0"/>
                  </a:lnTo>
                  <a:cubicBezTo>
                    <a:pt x="202565" y="0"/>
                    <a:pt x="208280" y="5715"/>
                    <a:pt x="208280" y="12700"/>
                  </a:cubicBezTo>
                  <a:lnTo>
                    <a:pt x="208280" y="2755900"/>
                  </a:lnTo>
                  <a:cubicBezTo>
                    <a:pt x="208280" y="2762885"/>
                    <a:pt x="202565" y="2768600"/>
                    <a:pt x="195580" y="2768600"/>
                  </a:cubicBezTo>
                  <a:lnTo>
                    <a:pt x="12700" y="2768600"/>
                  </a:lnTo>
                  <a:cubicBezTo>
                    <a:pt x="5715" y="2768600"/>
                    <a:pt x="0" y="2762885"/>
                    <a:pt x="0" y="27559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755900"/>
                  </a:lnTo>
                  <a:lnTo>
                    <a:pt x="12700" y="2755900"/>
                  </a:lnTo>
                  <a:lnTo>
                    <a:pt x="12700" y="2743200"/>
                  </a:lnTo>
                  <a:lnTo>
                    <a:pt x="195580" y="2743200"/>
                  </a:lnTo>
                  <a:lnTo>
                    <a:pt x="195580" y="2755900"/>
                  </a:lnTo>
                  <a:lnTo>
                    <a:pt x="182880" y="2755900"/>
                  </a:lnTo>
                  <a:lnTo>
                    <a:pt x="182880" y="12700"/>
                  </a:lnTo>
                  <a:lnTo>
                    <a:pt x="195580" y="12700"/>
                  </a:lnTo>
                  <a:lnTo>
                    <a:pt x="1955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631FB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9738360" y="4046220"/>
            <a:ext cx="7269480" cy="548640"/>
            <a:chOff x="0" y="0"/>
            <a:chExt cx="9692640" cy="73152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9692640" cy="731520"/>
            </a:xfrm>
            <a:custGeom>
              <a:avLst/>
              <a:gdLst/>
              <a:ahLst/>
              <a:cxnLst/>
              <a:rect r="r" b="b" t="t" l="l"/>
              <a:pathLst>
                <a:path h="731520" w="9692640">
                  <a:moveTo>
                    <a:pt x="0" y="0"/>
                  </a:moveTo>
                  <a:lnTo>
                    <a:pt x="9692640" y="0"/>
                  </a:lnTo>
                  <a:lnTo>
                    <a:pt x="9692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8176" r="0" b="-208176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9692640" cy="73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Les débats sont bienvenus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9738360" y="4732020"/>
            <a:ext cx="7269480" cy="685800"/>
            <a:chOff x="0" y="0"/>
            <a:chExt cx="9692640" cy="9144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692640" cy="914400"/>
            </a:xfrm>
            <a:custGeom>
              <a:avLst/>
              <a:gdLst/>
              <a:ahLst/>
              <a:cxnLst/>
              <a:rect r="r" b="b" t="t" l="l"/>
              <a:pathLst>
                <a:path h="914400" w="9692640">
                  <a:moveTo>
                    <a:pt x="0" y="0"/>
                  </a:moveTo>
                  <a:lnTo>
                    <a:pt x="9692640" y="0"/>
                  </a:lnTo>
                  <a:lnTo>
                    <a:pt x="969264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56541" r="0" b="-156541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9525"/>
              <a:ext cx="9692640" cy="923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b="true">
                  <a:solidFill>
                    <a:srgbClr val="B8B8D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Les désaccords sont possibles tant qu’ils restent respectueux.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950595" y="6162675"/>
            <a:ext cx="7974330" cy="2076450"/>
            <a:chOff x="0" y="0"/>
            <a:chExt cx="10632440" cy="27686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12700" y="12700"/>
              <a:ext cx="10607040" cy="2743200"/>
            </a:xfrm>
            <a:custGeom>
              <a:avLst/>
              <a:gdLst/>
              <a:ahLst/>
              <a:cxnLst/>
              <a:rect r="r" b="b" t="t" l="l"/>
              <a:pathLst>
                <a:path h="2743200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2743200"/>
                  </a:lnTo>
                  <a:lnTo>
                    <a:pt x="0" y="2743200"/>
                  </a:lnTo>
                  <a:close/>
                </a:path>
              </a:pathLst>
            </a:custGeom>
            <a:solidFill>
              <a:srgbClr val="1F1757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0632440" cy="2768600"/>
            </a:xfrm>
            <a:custGeom>
              <a:avLst/>
              <a:gdLst/>
              <a:ahLst/>
              <a:cxnLst/>
              <a:rect r="r" b="b" t="t" l="l"/>
              <a:pathLst>
                <a:path h="2768600" w="10632440">
                  <a:moveTo>
                    <a:pt x="12700" y="0"/>
                  </a:moveTo>
                  <a:lnTo>
                    <a:pt x="10619740" y="0"/>
                  </a:lnTo>
                  <a:cubicBezTo>
                    <a:pt x="10626725" y="0"/>
                    <a:pt x="10632440" y="5715"/>
                    <a:pt x="10632440" y="12700"/>
                  </a:cubicBezTo>
                  <a:lnTo>
                    <a:pt x="10632440" y="2755900"/>
                  </a:lnTo>
                  <a:cubicBezTo>
                    <a:pt x="10632440" y="2762885"/>
                    <a:pt x="10626725" y="2768600"/>
                    <a:pt x="10619740" y="2768600"/>
                  </a:cubicBezTo>
                  <a:lnTo>
                    <a:pt x="12700" y="2768600"/>
                  </a:lnTo>
                  <a:cubicBezTo>
                    <a:pt x="5715" y="2768600"/>
                    <a:pt x="0" y="2762885"/>
                    <a:pt x="0" y="27559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755900"/>
                  </a:lnTo>
                  <a:lnTo>
                    <a:pt x="12700" y="2755900"/>
                  </a:lnTo>
                  <a:lnTo>
                    <a:pt x="12700" y="2743200"/>
                  </a:lnTo>
                  <a:lnTo>
                    <a:pt x="10619740" y="2743200"/>
                  </a:lnTo>
                  <a:lnTo>
                    <a:pt x="10619740" y="2755900"/>
                  </a:lnTo>
                  <a:lnTo>
                    <a:pt x="10607040" y="2755900"/>
                  </a:lnTo>
                  <a:lnTo>
                    <a:pt x="10607040" y="12700"/>
                  </a:lnTo>
                  <a:lnTo>
                    <a:pt x="10619740" y="12700"/>
                  </a:lnTo>
                  <a:lnTo>
                    <a:pt x="106197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B17A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950595" y="6162675"/>
            <a:ext cx="156210" cy="2076450"/>
            <a:chOff x="0" y="0"/>
            <a:chExt cx="208280" cy="27686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12700" y="12700"/>
              <a:ext cx="182880" cy="2743200"/>
            </a:xfrm>
            <a:custGeom>
              <a:avLst/>
              <a:gdLst/>
              <a:ahLst/>
              <a:cxnLst/>
              <a:rect r="r" b="b" t="t" l="l"/>
              <a:pathLst>
                <a:path h="27432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2743200"/>
                  </a:lnTo>
                  <a:lnTo>
                    <a:pt x="0" y="2743200"/>
                  </a:lnTo>
                  <a:close/>
                </a:path>
              </a:pathLst>
            </a:custGeom>
            <a:solidFill>
              <a:srgbClr val="F6B17A"/>
            </a:solid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08280" cy="2768600"/>
            </a:xfrm>
            <a:custGeom>
              <a:avLst/>
              <a:gdLst/>
              <a:ahLst/>
              <a:cxnLst/>
              <a:rect r="r" b="b" t="t" l="l"/>
              <a:pathLst>
                <a:path h="2768600" w="208280">
                  <a:moveTo>
                    <a:pt x="12700" y="0"/>
                  </a:moveTo>
                  <a:lnTo>
                    <a:pt x="195580" y="0"/>
                  </a:lnTo>
                  <a:cubicBezTo>
                    <a:pt x="202565" y="0"/>
                    <a:pt x="208280" y="5715"/>
                    <a:pt x="208280" y="12700"/>
                  </a:cubicBezTo>
                  <a:lnTo>
                    <a:pt x="208280" y="2755900"/>
                  </a:lnTo>
                  <a:cubicBezTo>
                    <a:pt x="208280" y="2762885"/>
                    <a:pt x="202565" y="2768600"/>
                    <a:pt x="195580" y="2768600"/>
                  </a:cubicBezTo>
                  <a:lnTo>
                    <a:pt x="12700" y="2768600"/>
                  </a:lnTo>
                  <a:cubicBezTo>
                    <a:pt x="5715" y="2768600"/>
                    <a:pt x="0" y="2762885"/>
                    <a:pt x="0" y="27559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755900"/>
                  </a:lnTo>
                  <a:lnTo>
                    <a:pt x="12700" y="2755900"/>
                  </a:lnTo>
                  <a:lnTo>
                    <a:pt x="12700" y="2743200"/>
                  </a:lnTo>
                  <a:lnTo>
                    <a:pt x="195580" y="2743200"/>
                  </a:lnTo>
                  <a:lnTo>
                    <a:pt x="195580" y="2755900"/>
                  </a:lnTo>
                  <a:lnTo>
                    <a:pt x="182880" y="2755900"/>
                  </a:lnTo>
                  <a:lnTo>
                    <a:pt x="182880" y="12700"/>
                  </a:lnTo>
                  <a:lnTo>
                    <a:pt x="195580" y="12700"/>
                  </a:lnTo>
                  <a:lnTo>
                    <a:pt x="1955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F6B17A"/>
            </a:solid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1371600" y="6515100"/>
            <a:ext cx="7269480" cy="548640"/>
            <a:chOff x="0" y="0"/>
            <a:chExt cx="9692640" cy="73152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9692640" cy="731520"/>
            </a:xfrm>
            <a:custGeom>
              <a:avLst/>
              <a:gdLst/>
              <a:ahLst/>
              <a:cxnLst/>
              <a:rect r="r" b="b" t="t" l="l"/>
              <a:pathLst>
                <a:path h="731520" w="9692640">
                  <a:moveTo>
                    <a:pt x="0" y="0"/>
                  </a:moveTo>
                  <a:lnTo>
                    <a:pt x="9692640" y="0"/>
                  </a:lnTo>
                  <a:lnTo>
                    <a:pt x="9692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8176" r="0" b="-208176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0"/>
              <a:ext cx="9692640" cy="73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Laissez de la place à toutes les voix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371600" y="7200900"/>
            <a:ext cx="7269480" cy="685800"/>
            <a:chOff x="0" y="0"/>
            <a:chExt cx="9692640" cy="9144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9692640" cy="914400"/>
            </a:xfrm>
            <a:custGeom>
              <a:avLst/>
              <a:gdLst/>
              <a:ahLst/>
              <a:cxnLst/>
              <a:rect r="r" b="b" t="t" l="l"/>
              <a:pathLst>
                <a:path h="914400" w="9692640">
                  <a:moveTo>
                    <a:pt x="0" y="0"/>
                  </a:moveTo>
                  <a:lnTo>
                    <a:pt x="9692640" y="0"/>
                  </a:lnTo>
                  <a:lnTo>
                    <a:pt x="969264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56541" r="0" b="-156541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9525"/>
              <a:ext cx="9692640" cy="923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b="true">
                  <a:solidFill>
                    <a:srgbClr val="B8B8D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Écoutons les speakers·euses et les participant·es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9317355" y="6162675"/>
            <a:ext cx="7974330" cy="2076450"/>
            <a:chOff x="0" y="0"/>
            <a:chExt cx="10632440" cy="27686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12700" y="12700"/>
              <a:ext cx="10607040" cy="2743200"/>
            </a:xfrm>
            <a:custGeom>
              <a:avLst/>
              <a:gdLst/>
              <a:ahLst/>
              <a:cxnLst/>
              <a:rect r="r" b="b" t="t" l="l"/>
              <a:pathLst>
                <a:path h="2743200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2743200"/>
                  </a:lnTo>
                  <a:lnTo>
                    <a:pt x="0" y="2743200"/>
                  </a:lnTo>
                  <a:close/>
                </a:path>
              </a:pathLst>
            </a:custGeom>
            <a:solidFill>
              <a:srgbClr val="1F1757"/>
            </a:solidFill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10632440" cy="2768600"/>
            </a:xfrm>
            <a:custGeom>
              <a:avLst/>
              <a:gdLst/>
              <a:ahLst/>
              <a:cxnLst/>
              <a:rect r="r" b="b" t="t" l="l"/>
              <a:pathLst>
                <a:path h="2768600" w="10632440">
                  <a:moveTo>
                    <a:pt x="12700" y="0"/>
                  </a:moveTo>
                  <a:lnTo>
                    <a:pt x="10619740" y="0"/>
                  </a:lnTo>
                  <a:cubicBezTo>
                    <a:pt x="10626725" y="0"/>
                    <a:pt x="10632440" y="5715"/>
                    <a:pt x="10632440" y="12700"/>
                  </a:cubicBezTo>
                  <a:lnTo>
                    <a:pt x="10632440" y="2755900"/>
                  </a:lnTo>
                  <a:cubicBezTo>
                    <a:pt x="10632440" y="2762885"/>
                    <a:pt x="10626725" y="2768600"/>
                    <a:pt x="10619740" y="2768600"/>
                  </a:cubicBezTo>
                  <a:lnTo>
                    <a:pt x="12700" y="2768600"/>
                  </a:lnTo>
                  <a:cubicBezTo>
                    <a:pt x="5715" y="2768600"/>
                    <a:pt x="0" y="2762885"/>
                    <a:pt x="0" y="27559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755900"/>
                  </a:lnTo>
                  <a:lnTo>
                    <a:pt x="12700" y="2755900"/>
                  </a:lnTo>
                  <a:lnTo>
                    <a:pt x="12700" y="2743200"/>
                  </a:lnTo>
                  <a:lnTo>
                    <a:pt x="10619740" y="2743200"/>
                  </a:lnTo>
                  <a:lnTo>
                    <a:pt x="10619740" y="2755900"/>
                  </a:lnTo>
                  <a:lnTo>
                    <a:pt x="10607040" y="2755900"/>
                  </a:lnTo>
                  <a:lnTo>
                    <a:pt x="10607040" y="12700"/>
                  </a:lnTo>
                  <a:lnTo>
                    <a:pt x="10619740" y="12700"/>
                  </a:lnTo>
                  <a:lnTo>
                    <a:pt x="106197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5FECDE"/>
            </a:solid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9317355" y="6162675"/>
            <a:ext cx="156210" cy="2076450"/>
            <a:chOff x="0" y="0"/>
            <a:chExt cx="208280" cy="27686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12700" y="12700"/>
              <a:ext cx="182880" cy="2743200"/>
            </a:xfrm>
            <a:custGeom>
              <a:avLst/>
              <a:gdLst/>
              <a:ahLst/>
              <a:cxnLst/>
              <a:rect r="r" b="b" t="t" l="l"/>
              <a:pathLst>
                <a:path h="2743200" w="182880">
                  <a:moveTo>
                    <a:pt x="0" y="0"/>
                  </a:moveTo>
                  <a:lnTo>
                    <a:pt x="182880" y="0"/>
                  </a:lnTo>
                  <a:lnTo>
                    <a:pt x="182880" y="2743200"/>
                  </a:lnTo>
                  <a:lnTo>
                    <a:pt x="0" y="2743200"/>
                  </a:lnTo>
                  <a:close/>
                </a:path>
              </a:pathLst>
            </a:custGeom>
            <a:solidFill>
              <a:srgbClr val="5FECDE"/>
            </a:solidFill>
          </p:spPr>
        </p:sp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208280" cy="2768600"/>
            </a:xfrm>
            <a:custGeom>
              <a:avLst/>
              <a:gdLst/>
              <a:ahLst/>
              <a:cxnLst/>
              <a:rect r="r" b="b" t="t" l="l"/>
              <a:pathLst>
                <a:path h="2768600" w="208280">
                  <a:moveTo>
                    <a:pt x="12700" y="0"/>
                  </a:moveTo>
                  <a:lnTo>
                    <a:pt x="195580" y="0"/>
                  </a:lnTo>
                  <a:cubicBezTo>
                    <a:pt x="202565" y="0"/>
                    <a:pt x="208280" y="5715"/>
                    <a:pt x="208280" y="12700"/>
                  </a:cubicBezTo>
                  <a:lnTo>
                    <a:pt x="208280" y="2755900"/>
                  </a:lnTo>
                  <a:cubicBezTo>
                    <a:pt x="208280" y="2762885"/>
                    <a:pt x="202565" y="2768600"/>
                    <a:pt x="195580" y="2768600"/>
                  </a:cubicBezTo>
                  <a:lnTo>
                    <a:pt x="12700" y="2768600"/>
                  </a:lnTo>
                  <a:cubicBezTo>
                    <a:pt x="5715" y="2768600"/>
                    <a:pt x="0" y="2762885"/>
                    <a:pt x="0" y="27559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755900"/>
                  </a:lnTo>
                  <a:lnTo>
                    <a:pt x="12700" y="2755900"/>
                  </a:lnTo>
                  <a:lnTo>
                    <a:pt x="12700" y="2743200"/>
                  </a:lnTo>
                  <a:lnTo>
                    <a:pt x="195580" y="2743200"/>
                  </a:lnTo>
                  <a:lnTo>
                    <a:pt x="195580" y="2755900"/>
                  </a:lnTo>
                  <a:lnTo>
                    <a:pt x="182880" y="2755900"/>
                  </a:lnTo>
                  <a:lnTo>
                    <a:pt x="182880" y="12700"/>
                  </a:lnTo>
                  <a:lnTo>
                    <a:pt x="195580" y="12700"/>
                  </a:lnTo>
                  <a:lnTo>
                    <a:pt x="19558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5FECDE"/>
            </a:solid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9738360" y="6515100"/>
            <a:ext cx="7269480" cy="548640"/>
            <a:chOff x="0" y="0"/>
            <a:chExt cx="9692640" cy="73152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9692640" cy="731520"/>
            </a:xfrm>
            <a:custGeom>
              <a:avLst/>
              <a:gdLst/>
              <a:ahLst/>
              <a:cxnLst/>
              <a:rect r="r" b="b" t="t" l="l"/>
              <a:pathLst>
                <a:path h="731520" w="9692640">
                  <a:moveTo>
                    <a:pt x="0" y="0"/>
                  </a:moveTo>
                  <a:lnTo>
                    <a:pt x="9692640" y="0"/>
                  </a:lnTo>
                  <a:lnTo>
                    <a:pt x="9692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8176" r="0" b="-208176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0"/>
              <a:ext cx="9692640" cy="73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Photos et vidéos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9738360" y="7116823"/>
            <a:ext cx="7269480" cy="1274959"/>
            <a:chOff x="0" y="0"/>
            <a:chExt cx="9692640" cy="1699946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9692640" cy="1699946"/>
            </a:xfrm>
            <a:custGeom>
              <a:avLst/>
              <a:gdLst/>
              <a:ahLst/>
              <a:cxnLst/>
              <a:rect r="r" b="b" t="t" l="l"/>
              <a:pathLst>
                <a:path h="1699946" w="9692640">
                  <a:moveTo>
                    <a:pt x="0" y="0"/>
                  </a:moveTo>
                  <a:lnTo>
                    <a:pt x="9692640" y="0"/>
                  </a:lnTo>
                  <a:lnTo>
                    <a:pt x="9692640" y="1699946"/>
                  </a:lnTo>
                  <a:lnTo>
                    <a:pt x="0" y="169994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4203" r="0" b="-37993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9525"/>
              <a:ext cx="9692640" cy="170947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b="true">
                  <a:solidFill>
                    <a:srgbClr val="B8B8D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Des images peuvent être prises pendant l’événement pour nos réseaux. </a:t>
              </a:r>
              <a:r>
                <a:rPr lang="en-US" sz="1950" b="true">
                  <a:solidFill>
                    <a:srgbClr val="B8B8D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Si vous ne souhaitez pas apparaître, signalez-le à l’équipe organisatrice.</a:t>
              </a:r>
            </a:p>
            <a:p>
              <a:pPr algn="l">
                <a:lnSpc>
                  <a:spcPts val="2340"/>
                </a:lnSpc>
              </a:pP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685800" y="8584921"/>
            <a:ext cx="16870680" cy="1044054"/>
            <a:chOff x="0" y="0"/>
            <a:chExt cx="22494240" cy="1392072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22494239" cy="1392072"/>
            </a:xfrm>
            <a:custGeom>
              <a:avLst/>
              <a:gdLst/>
              <a:ahLst/>
              <a:cxnLst/>
              <a:rect r="r" b="b" t="t" l="l"/>
              <a:pathLst>
                <a:path h="1392072" w="22494239">
                  <a:moveTo>
                    <a:pt x="0" y="0"/>
                  </a:moveTo>
                  <a:lnTo>
                    <a:pt x="22494239" y="0"/>
                  </a:lnTo>
                  <a:lnTo>
                    <a:pt x="22494239" y="1392072"/>
                  </a:lnTo>
                  <a:lnTo>
                    <a:pt x="0" y="13920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95149" r="0" b="-234561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0"/>
              <a:ext cx="22494240" cy="139207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19"/>
                </a:lnSpc>
              </a:pPr>
              <a:r>
                <a:rPr lang="en-US" b="true" sz="2099" i="true">
                  <a:solidFill>
                    <a:srgbClr val="F6B17A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Un problème ?</a:t>
              </a:r>
            </a:p>
            <a:p>
              <a:pPr algn="ctr">
                <a:lnSpc>
                  <a:spcPts val="2519"/>
                </a:lnSpc>
              </a:pPr>
              <a:r>
                <a:rPr lang="en-US" sz="2099" i="true">
                  <a:solidFill>
                    <a:srgbClr val="F6B17A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 Parlez-en à l’équipe Tech Speak’Her. Nous sommes là pour veiller à un cadre sûr et bienveillant.</a:t>
              </a:r>
            </a:p>
            <a:p>
              <a:pPr algn="ctr">
                <a:lnSpc>
                  <a:spcPts val="2519"/>
                </a:lnSpc>
              </a:pP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85800" y="480060"/>
            <a:ext cx="10972800" cy="411480"/>
            <a:chOff x="0" y="0"/>
            <a:chExt cx="1463040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4630400" cy="5486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b="true" sz="1650" spc="900" strike="noStrike" u="none">
                  <a:solidFill>
                    <a:srgbClr val="5FECD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TECH SPEAK’HER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85800" y="960120"/>
            <a:ext cx="10972800" cy="411480"/>
            <a:chOff x="0" y="0"/>
            <a:chExt cx="14630400" cy="5486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14630400" cy="5581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1800"/>
                </a:lnSpc>
                <a:spcBef>
                  <a:spcPct val="0"/>
                </a:spcBef>
              </a:pPr>
              <a:r>
                <a:rPr lang="en-US" b="true" sz="1500" spc="600" strike="noStrike" u="none">
                  <a:solidFill>
                    <a:srgbClr val="E631F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DEVENIR PARTENAIRE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85800" y="1440180"/>
            <a:ext cx="16870680" cy="1303020"/>
            <a:chOff x="0" y="0"/>
            <a:chExt cx="22494240" cy="17373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494239" cy="1737360"/>
            </a:xfrm>
            <a:custGeom>
              <a:avLst/>
              <a:gdLst/>
              <a:ahLst/>
              <a:cxnLst/>
              <a:rect r="r" b="b" t="t" l="l"/>
              <a:pathLst>
                <a:path h="1737360" w="22494239">
                  <a:moveTo>
                    <a:pt x="0" y="0"/>
                  </a:moveTo>
                  <a:lnTo>
                    <a:pt x="22494239" y="0"/>
                  </a:lnTo>
                  <a:lnTo>
                    <a:pt x="22494239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2279" r="0" b="-20227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2494240" cy="17373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6480"/>
                </a:lnSpc>
                <a:spcBef>
                  <a:spcPct val="0"/>
                </a:spcBef>
              </a:pPr>
              <a:r>
                <a:rPr lang="en-US" b="true" sz="5400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Nous soutenir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76275" y="3337179"/>
            <a:ext cx="842010" cy="842010"/>
            <a:chOff x="0" y="0"/>
            <a:chExt cx="1122680" cy="11226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2700" y="1270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5FECDE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2680" cy="1122680"/>
            </a:xfrm>
            <a:custGeom>
              <a:avLst/>
              <a:gdLst/>
              <a:ahLst/>
              <a:cxnLst/>
              <a:rect r="r" b="b" t="t" l="l"/>
              <a:pathLst>
                <a:path h="1122680" w="1122680">
                  <a:moveTo>
                    <a:pt x="0" y="561340"/>
                  </a:moveTo>
                  <a:cubicBezTo>
                    <a:pt x="0" y="251333"/>
                    <a:pt x="251333" y="0"/>
                    <a:pt x="561340" y="0"/>
                  </a:cubicBezTo>
                  <a:lnTo>
                    <a:pt x="561340" y="12700"/>
                  </a:lnTo>
                  <a:lnTo>
                    <a:pt x="561340" y="0"/>
                  </a:lnTo>
                  <a:cubicBezTo>
                    <a:pt x="871347" y="0"/>
                    <a:pt x="1122680" y="251333"/>
                    <a:pt x="1122680" y="561340"/>
                  </a:cubicBezTo>
                  <a:lnTo>
                    <a:pt x="1109980" y="561340"/>
                  </a:lnTo>
                  <a:lnTo>
                    <a:pt x="1122680" y="561340"/>
                  </a:lnTo>
                  <a:cubicBezTo>
                    <a:pt x="1122680" y="871347"/>
                    <a:pt x="871347" y="1122680"/>
                    <a:pt x="561340" y="1122680"/>
                  </a:cubicBezTo>
                  <a:lnTo>
                    <a:pt x="561340" y="1109980"/>
                  </a:lnTo>
                  <a:lnTo>
                    <a:pt x="561340" y="1122680"/>
                  </a:lnTo>
                  <a:cubicBezTo>
                    <a:pt x="251333" y="1122680"/>
                    <a:pt x="0" y="871347"/>
                    <a:pt x="0" y="561340"/>
                  </a:cubicBezTo>
                  <a:lnTo>
                    <a:pt x="12700" y="561340"/>
                  </a:lnTo>
                  <a:lnTo>
                    <a:pt x="25400" y="561340"/>
                  </a:lnTo>
                  <a:lnTo>
                    <a:pt x="12700" y="561340"/>
                  </a:lnTo>
                  <a:lnTo>
                    <a:pt x="0" y="561340"/>
                  </a:lnTo>
                  <a:moveTo>
                    <a:pt x="25400" y="561340"/>
                  </a:moveTo>
                  <a:cubicBezTo>
                    <a:pt x="25400" y="568325"/>
                    <a:pt x="19685" y="574040"/>
                    <a:pt x="12700" y="574040"/>
                  </a:cubicBezTo>
                  <a:cubicBezTo>
                    <a:pt x="5715" y="574040"/>
                    <a:pt x="0" y="568325"/>
                    <a:pt x="0" y="561340"/>
                  </a:cubicBezTo>
                  <a:cubicBezTo>
                    <a:pt x="0" y="554355"/>
                    <a:pt x="5715" y="548640"/>
                    <a:pt x="12700" y="548640"/>
                  </a:cubicBezTo>
                  <a:cubicBezTo>
                    <a:pt x="19685" y="548640"/>
                    <a:pt x="25400" y="554355"/>
                    <a:pt x="25400" y="561340"/>
                  </a:cubicBezTo>
                  <a:cubicBezTo>
                    <a:pt x="25400" y="857377"/>
                    <a:pt x="265303" y="1097280"/>
                    <a:pt x="561340" y="1097280"/>
                  </a:cubicBezTo>
                  <a:cubicBezTo>
                    <a:pt x="857377" y="1097280"/>
                    <a:pt x="1097280" y="857377"/>
                    <a:pt x="1097280" y="561340"/>
                  </a:cubicBezTo>
                  <a:cubicBezTo>
                    <a:pt x="1097280" y="265303"/>
                    <a:pt x="857377" y="25400"/>
                    <a:pt x="561340" y="25400"/>
                  </a:cubicBezTo>
                  <a:lnTo>
                    <a:pt x="561340" y="12700"/>
                  </a:lnTo>
                  <a:lnTo>
                    <a:pt x="561340" y="25400"/>
                  </a:lnTo>
                  <a:cubicBezTo>
                    <a:pt x="265303" y="25400"/>
                    <a:pt x="25400" y="265303"/>
                    <a:pt x="25400" y="561340"/>
                  </a:cubicBezTo>
                  <a:close/>
                </a:path>
              </a:pathLst>
            </a:custGeom>
            <a:solidFill>
              <a:srgbClr val="5FECDE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685800" y="3346704"/>
            <a:ext cx="822960" cy="822960"/>
            <a:chOff x="0" y="0"/>
            <a:chExt cx="1097280" cy="10972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1097280" cy="10972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170E4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920240" y="3223260"/>
            <a:ext cx="5760720" cy="1069848"/>
            <a:chOff x="0" y="0"/>
            <a:chExt cx="7680960" cy="142646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680960" cy="1426464"/>
            </a:xfrm>
            <a:custGeom>
              <a:avLst/>
              <a:gdLst/>
              <a:ahLst/>
              <a:cxnLst/>
              <a:rect r="r" b="b" t="t" l="l"/>
              <a:pathLst>
                <a:path h="1426464" w="7680960">
                  <a:moveTo>
                    <a:pt x="0" y="0"/>
                  </a:moveTo>
                  <a:lnTo>
                    <a:pt x="7680960" y="0"/>
                  </a:lnTo>
                  <a:lnTo>
                    <a:pt x="7680960" y="1426464"/>
                  </a:lnTo>
                  <a:lnTo>
                    <a:pt x="0" y="1426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919" r="0" b="-54919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7680960" cy="14264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3240"/>
                </a:lnSpc>
                <a:spcBef>
                  <a:spcPct val="0"/>
                </a:spcBef>
              </a:pPr>
              <a:r>
                <a:rPr lang="en-US" b="true" sz="2700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Un lieu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7818120" y="3223260"/>
            <a:ext cx="9738360" cy="1069848"/>
            <a:chOff x="0" y="0"/>
            <a:chExt cx="12984480" cy="142646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984480" cy="1426464"/>
            </a:xfrm>
            <a:custGeom>
              <a:avLst/>
              <a:gdLst/>
              <a:ahLst/>
              <a:cxnLst/>
              <a:rect r="r" b="b" t="t" l="l"/>
              <a:pathLst>
                <a:path h="1426464" w="12984480">
                  <a:moveTo>
                    <a:pt x="0" y="0"/>
                  </a:moveTo>
                  <a:lnTo>
                    <a:pt x="12984480" y="0"/>
                  </a:lnTo>
                  <a:lnTo>
                    <a:pt x="12984480" y="1426464"/>
                  </a:lnTo>
                  <a:lnTo>
                    <a:pt x="0" y="1426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7363" r="0" b="-127363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12984480" cy="143598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2340"/>
                </a:lnSpc>
                <a:spcBef>
                  <a:spcPct val="0"/>
                </a:spcBef>
              </a:pPr>
              <a:r>
                <a:rPr lang="en-US" b="true" sz="1950" strike="noStrike" u="none">
                  <a:solidFill>
                    <a:srgbClr val="B8B8D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Un espace pour nos meetups et événements, de 30 à 80 personnes.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676275" y="4407027"/>
            <a:ext cx="842010" cy="842010"/>
            <a:chOff x="0" y="0"/>
            <a:chExt cx="1122680" cy="112268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2700" y="1270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631FB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22680" cy="1122680"/>
            </a:xfrm>
            <a:custGeom>
              <a:avLst/>
              <a:gdLst/>
              <a:ahLst/>
              <a:cxnLst/>
              <a:rect r="r" b="b" t="t" l="l"/>
              <a:pathLst>
                <a:path h="1122680" w="1122680">
                  <a:moveTo>
                    <a:pt x="0" y="561340"/>
                  </a:moveTo>
                  <a:cubicBezTo>
                    <a:pt x="0" y="251333"/>
                    <a:pt x="251333" y="0"/>
                    <a:pt x="561340" y="0"/>
                  </a:cubicBezTo>
                  <a:lnTo>
                    <a:pt x="561340" y="12700"/>
                  </a:lnTo>
                  <a:lnTo>
                    <a:pt x="561340" y="0"/>
                  </a:lnTo>
                  <a:cubicBezTo>
                    <a:pt x="871347" y="0"/>
                    <a:pt x="1122680" y="251333"/>
                    <a:pt x="1122680" y="561340"/>
                  </a:cubicBezTo>
                  <a:lnTo>
                    <a:pt x="1109980" y="561340"/>
                  </a:lnTo>
                  <a:lnTo>
                    <a:pt x="1122680" y="561340"/>
                  </a:lnTo>
                  <a:cubicBezTo>
                    <a:pt x="1122680" y="871347"/>
                    <a:pt x="871347" y="1122680"/>
                    <a:pt x="561340" y="1122680"/>
                  </a:cubicBezTo>
                  <a:lnTo>
                    <a:pt x="561340" y="1109980"/>
                  </a:lnTo>
                  <a:lnTo>
                    <a:pt x="561340" y="1122680"/>
                  </a:lnTo>
                  <a:cubicBezTo>
                    <a:pt x="251333" y="1122680"/>
                    <a:pt x="0" y="871347"/>
                    <a:pt x="0" y="561340"/>
                  </a:cubicBezTo>
                  <a:lnTo>
                    <a:pt x="12700" y="561340"/>
                  </a:lnTo>
                  <a:lnTo>
                    <a:pt x="25400" y="561340"/>
                  </a:lnTo>
                  <a:lnTo>
                    <a:pt x="12700" y="561340"/>
                  </a:lnTo>
                  <a:lnTo>
                    <a:pt x="0" y="561340"/>
                  </a:lnTo>
                  <a:moveTo>
                    <a:pt x="25400" y="561340"/>
                  </a:moveTo>
                  <a:cubicBezTo>
                    <a:pt x="25400" y="568325"/>
                    <a:pt x="19685" y="574040"/>
                    <a:pt x="12700" y="574040"/>
                  </a:cubicBezTo>
                  <a:cubicBezTo>
                    <a:pt x="5715" y="574040"/>
                    <a:pt x="0" y="568325"/>
                    <a:pt x="0" y="561340"/>
                  </a:cubicBezTo>
                  <a:cubicBezTo>
                    <a:pt x="0" y="554355"/>
                    <a:pt x="5715" y="548640"/>
                    <a:pt x="12700" y="548640"/>
                  </a:cubicBezTo>
                  <a:cubicBezTo>
                    <a:pt x="19685" y="548640"/>
                    <a:pt x="25400" y="554355"/>
                    <a:pt x="25400" y="561340"/>
                  </a:cubicBezTo>
                  <a:cubicBezTo>
                    <a:pt x="25400" y="857377"/>
                    <a:pt x="265303" y="1097280"/>
                    <a:pt x="561340" y="1097280"/>
                  </a:cubicBezTo>
                  <a:cubicBezTo>
                    <a:pt x="857377" y="1097280"/>
                    <a:pt x="1097280" y="857377"/>
                    <a:pt x="1097280" y="561340"/>
                  </a:cubicBezTo>
                  <a:cubicBezTo>
                    <a:pt x="1097280" y="265303"/>
                    <a:pt x="857377" y="25400"/>
                    <a:pt x="561340" y="25400"/>
                  </a:cubicBezTo>
                  <a:lnTo>
                    <a:pt x="561340" y="12700"/>
                  </a:lnTo>
                  <a:lnTo>
                    <a:pt x="561340" y="25400"/>
                  </a:lnTo>
                  <a:cubicBezTo>
                    <a:pt x="265303" y="25400"/>
                    <a:pt x="25400" y="265303"/>
                    <a:pt x="25400" y="561340"/>
                  </a:cubicBezTo>
                  <a:close/>
                </a:path>
              </a:pathLst>
            </a:custGeom>
            <a:solidFill>
              <a:srgbClr val="E631FB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685800" y="4416552"/>
            <a:ext cx="822960" cy="822960"/>
            <a:chOff x="0" y="0"/>
            <a:chExt cx="1097280" cy="10972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0"/>
              <a:ext cx="1097280" cy="10972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170E4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920240" y="4293108"/>
            <a:ext cx="5760720" cy="1069848"/>
            <a:chOff x="0" y="0"/>
            <a:chExt cx="7680960" cy="142646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680960" cy="1426464"/>
            </a:xfrm>
            <a:custGeom>
              <a:avLst/>
              <a:gdLst/>
              <a:ahLst/>
              <a:cxnLst/>
              <a:rect r="r" b="b" t="t" l="l"/>
              <a:pathLst>
                <a:path h="1426464" w="7680960">
                  <a:moveTo>
                    <a:pt x="0" y="0"/>
                  </a:moveTo>
                  <a:lnTo>
                    <a:pt x="7680960" y="0"/>
                  </a:lnTo>
                  <a:lnTo>
                    <a:pt x="7680960" y="1426464"/>
                  </a:lnTo>
                  <a:lnTo>
                    <a:pt x="0" y="1426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919" r="0" b="-54919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7680960" cy="14264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3240"/>
                </a:lnSpc>
                <a:spcBef>
                  <a:spcPct val="0"/>
                </a:spcBef>
              </a:pPr>
              <a:r>
                <a:rPr lang="en-US" b="true" sz="2700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Un financement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7818120" y="4293108"/>
            <a:ext cx="9738360" cy="1069848"/>
            <a:chOff x="0" y="0"/>
            <a:chExt cx="12984480" cy="142646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2984480" cy="1426464"/>
            </a:xfrm>
            <a:custGeom>
              <a:avLst/>
              <a:gdLst/>
              <a:ahLst/>
              <a:cxnLst/>
              <a:rect r="r" b="b" t="t" l="l"/>
              <a:pathLst>
                <a:path h="1426464" w="12984480">
                  <a:moveTo>
                    <a:pt x="0" y="0"/>
                  </a:moveTo>
                  <a:lnTo>
                    <a:pt x="12984480" y="0"/>
                  </a:lnTo>
                  <a:lnTo>
                    <a:pt x="12984480" y="1426464"/>
                  </a:lnTo>
                  <a:lnTo>
                    <a:pt x="0" y="1426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7363" r="0" b="-127363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9525"/>
              <a:ext cx="12984480" cy="143598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2340"/>
                </a:lnSpc>
                <a:spcBef>
                  <a:spcPct val="0"/>
                </a:spcBef>
              </a:pPr>
              <a:r>
                <a:rPr lang="en-US" b="true" sz="1950" strike="noStrike" u="none">
                  <a:solidFill>
                    <a:srgbClr val="B8B8D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Traiteur, captation vidéo, matériel, communication.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676275" y="5476875"/>
            <a:ext cx="842010" cy="842010"/>
            <a:chOff x="0" y="0"/>
            <a:chExt cx="1122680" cy="112268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12700" y="1270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46F6F"/>
            </a:solid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122680" cy="1122680"/>
            </a:xfrm>
            <a:custGeom>
              <a:avLst/>
              <a:gdLst/>
              <a:ahLst/>
              <a:cxnLst/>
              <a:rect r="r" b="b" t="t" l="l"/>
              <a:pathLst>
                <a:path h="1122680" w="1122680">
                  <a:moveTo>
                    <a:pt x="0" y="561340"/>
                  </a:moveTo>
                  <a:cubicBezTo>
                    <a:pt x="0" y="251333"/>
                    <a:pt x="251333" y="0"/>
                    <a:pt x="561340" y="0"/>
                  </a:cubicBezTo>
                  <a:lnTo>
                    <a:pt x="561340" y="12700"/>
                  </a:lnTo>
                  <a:lnTo>
                    <a:pt x="561340" y="0"/>
                  </a:lnTo>
                  <a:cubicBezTo>
                    <a:pt x="871347" y="0"/>
                    <a:pt x="1122680" y="251333"/>
                    <a:pt x="1122680" y="561340"/>
                  </a:cubicBezTo>
                  <a:lnTo>
                    <a:pt x="1109980" y="561340"/>
                  </a:lnTo>
                  <a:lnTo>
                    <a:pt x="1122680" y="561340"/>
                  </a:lnTo>
                  <a:cubicBezTo>
                    <a:pt x="1122680" y="871347"/>
                    <a:pt x="871347" y="1122680"/>
                    <a:pt x="561340" y="1122680"/>
                  </a:cubicBezTo>
                  <a:lnTo>
                    <a:pt x="561340" y="1109980"/>
                  </a:lnTo>
                  <a:lnTo>
                    <a:pt x="561340" y="1122680"/>
                  </a:lnTo>
                  <a:cubicBezTo>
                    <a:pt x="251333" y="1122680"/>
                    <a:pt x="0" y="871347"/>
                    <a:pt x="0" y="561340"/>
                  </a:cubicBezTo>
                  <a:lnTo>
                    <a:pt x="12700" y="561340"/>
                  </a:lnTo>
                  <a:lnTo>
                    <a:pt x="25400" y="561340"/>
                  </a:lnTo>
                  <a:lnTo>
                    <a:pt x="12700" y="561340"/>
                  </a:lnTo>
                  <a:lnTo>
                    <a:pt x="0" y="561340"/>
                  </a:lnTo>
                  <a:moveTo>
                    <a:pt x="25400" y="561340"/>
                  </a:moveTo>
                  <a:cubicBezTo>
                    <a:pt x="25400" y="568325"/>
                    <a:pt x="19685" y="574040"/>
                    <a:pt x="12700" y="574040"/>
                  </a:cubicBezTo>
                  <a:cubicBezTo>
                    <a:pt x="5715" y="574040"/>
                    <a:pt x="0" y="568325"/>
                    <a:pt x="0" y="561340"/>
                  </a:cubicBezTo>
                  <a:cubicBezTo>
                    <a:pt x="0" y="554355"/>
                    <a:pt x="5715" y="548640"/>
                    <a:pt x="12700" y="548640"/>
                  </a:cubicBezTo>
                  <a:cubicBezTo>
                    <a:pt x="19685" y="548640"/>
                    <a:pt x="25400" y="554355"/>
                    <a:pt x="25400" y="561340"/>
                  </a:cubicBezTo>
                  <a:cubicBezTo>
                    <a:pt x="25400" y="857377"/>
                    <a:pt x="265303" y="1097280"/>
                    <a:pt x="561340" y="1097280"/>
                  </a:cubicBezTo>
                  <a:cubicBezTo>
                    <a:pt x="857377" y="1097280"/>
                    <a:pt x="1097280" y="857377"/>
                    <a:pt x="1097280" y="561340"/>
                  </a:cubicBezTo>
                  <a:cubicBezTo>
                    <a:pt x="1097280" y="265303"/>
                    <a:pt x="857377" y="25400"/>
                    <a:pt x="561340" y="25400"/>
                  </a:cubicBezTo>
                  <a:lnTo>
                    <a:pt x="561340" y="12700"/>
                  </a:lnTo>
                  <a:lnTo>
                    <a:pt x="561340" y="25400"/>
                  </a:lnTo>
                  <a:cubicBezTo>
                    <a:pt x="265303" y="25400"/>
                    <a:pt x="25400" y="265303"/>
                    <a:pt x="25400" y="561340"/>
                  </a:cubicBezTo>
                  <a:close/>
                </a:path>
              </a:pathLst>
            </a:custGeom>
            <a:solidFill>
              <a:srgbClr val="F46F6F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685800" y="5486400"/>
            <a:ext cx="822960" cy="822960"/>
            <a:chOff x="0" y="0"/>
            <a:chExt cx="1097280" cy="109728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0"/>
              <a:ext cx="1097280" cy="10972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170E4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3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920240" y="5362956"/>
            <a:ext cx="5760720" cy="1069848"/>
            <a:chOff x="0" y="0"/>
            <a:chExt cx="7680960" cy="1426464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7680960" cy="1426464"/>
            </a:xfrm>
            <a:custGeom>
              <a:avLst/>
              <a:gdLst/>
              <a:ahLst/>
              <a:cxnLst/>
              <a:rect r="r" b="b" t="t" l="l"/>
              <a:pathLst>
                <a:path h="1426464" w="7680960">
                  <a:moveTo>
                    <a:pt x="0" y="0"/>
                  </a:moveTo>
                  <a:lnTo>
                    <a:pt x="7680960" y="0"/>
                  </a:lnTo>
                  <a:lnTo>
                    <a:pt x="7680960" y="1426464"/>
                  </a:lnTo>
                  <a:lnTo>
                    <a:pt x="0" y="1426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919" r="0" b="-54919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0"/>
              <a:ext cx="7680960" cy="14264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3240"/>
                </a:lnSpc>
                <a:spcBef>
                  <a:spcPct val="0"/>
                </a:spcBef>
              </a:pPr>
              <a:r>
                <a:rPr lang="en-US" b="true" sz="2700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 la visibilité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7818120" y="5362956"/>
            <a:ext cx="9738360" cy="1069848"/>
            <a:chOff x="0" y="0"/>
            <a:chExt cx="12984480" cy="1426464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2984480" cy="1426464"/>
            </a:xfrm>
            <a:custGeom>
              <a:avLst/>
              <a:gdLst/>
              <a:ahLst/>
              <a:cxnLst/>
              <a:rect r="r" b="b" t="t" l="l"/>
              <a:pathLst>
                <a:path h="1426464" w="12984480">
                  <a:moveTo>
                    <a:pt x="0" y="0"/>
                  </a:moveTo>
                  <a:lnTo>
                    <a:pt x="12984480" y="0"/>
                  </a:lnTo>
                  <a:lnTo>
                    <a:pt x="12984480" y="1426464"/>
                  </a:lnTo>
                  <a:lnTo>
                    <a:pt x="0" y="1426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7363" r="0" b="-127363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9525"/>
              <a:ext cx="12984480" cy="143598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2340"/>
                </a:lnSpc>
                <a:spcBef>
                  <a:spcPct val="0"/>
                </a:spcBef>
              </a:pPr>
              <a:r>
                <a:rPr lang="en-US" b="true" sz="1950" strike="noStrike" u="none">
                  <a:solidFill>
                    <a:srgbClr val="B8B8D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Parlez de nous à vos équipes, partagez nos événements.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676275" y="6603682"/>
            <a:ext cx="842010" cy="842010"/>
            <a:chOff x="0" y="0"/>
            <a:chExt cx="1122680" cy="112268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12700" y="1270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6B17A"/>
            </a:solidFill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1122680" cy="1122680"/>
            </a:xfrm>
            <a:custGeom>
              <a:avLst/>
              <a:gdLst/>
              <a:ahLst/>
              <a:cxnLst/>
              <a:rect r="r" b="b" t="t" l="l"/>
              <a:pathLst>
                <a:path h="1122680" w="1122680">
                  <a:moveTo>
                    <a:pt x="0" y="561340"/>
                  </a:moveTo>
                  <a:cubicBezTo>
                    <a:pt x="0" y="251333"/>
                    <a:pt x="251333" y="0"/>
                    <a:pt x="561340" y="0"/>
                  </a:cubicBezTo>
                  <a:lnTo>
                    <a:pt x="561340" y="12700"/>
                  </a:lnTo>
                  <a:lnTo>
                    <a:pt x="561340" y="0"/>
                  </a:lnTo>
                  <a:cubicBezTo>
                    <a:pt x="871347" y="0"/>
                    <a:pt x="1122680" y="251333"/>
                    <a:pt x="1122680" y="561340"/>
                  </a:cubicBezTo>
                  <a:lnTo>
                    <a:pt x="1109980" y="561340"/>
                  </a:lnTo>
                  <a:lnTo>
                    <a:pt x="1122680" y="561340"/>
                  </a:lnTo>
                  <a:cubicBezTo>
                    <a:pt x="1122680" y="871347"/>
                    <a:pt x="871347" y="1122680"/>
                    <a:pt x="561340" y="1122680"/>
                  </a:cubicBezTo>
                  <a:lnTo>
                    <a:pt x="561340" y="1109980"/>
                  </a:lnTo>
                  <a:lnTo>
                    <a:pt x="561340" y="1122680"/>
                  </a:lnTo>
                  <a:cubicBezTo>
                    <a:pt x="251333" y="1122680"/>
                    <a:pt x="0" y="871347"/>
                    <a:pt x="0" y="561340"/>
                  </a:cubicBezTo>
                  <a:lnTo>
                    <a:pt x="12700" y="561340"/>
                  </a:lnTo>
                  <a:lnTo>
                    <a:pt x="25400" y="561340"/>
                  </a:lnTo>
                  <a:lnTo>
                    <a:pt x="12700" y="561340"/>
                  </a:lnTo>
                  <a:lnTo>
                    <a:pt x="0" y="561340"/>
                  </a:lnTo>
                  <a:moveTo>
                    <a:pt x="25400" y="561340"/>
                  </a:moveTo>
                  <a:cubicBezTo>
                    <a:pt x="25400" y="568325"/>
                    <a:pt x="19685" y="574040"/>
                    <a:pt x="12700" y="574040"/>
                  </a:cubicBezTo>
                  <a:cubicBezTo>
                    <a:pt x="5715" y="574040"/>
                    <a:pt x="0" y="568325"/>
                    <a:pt x="0" y="561340"/>
                  </a:cubicBezTo>
                  <a:cubicBezTo>
                    <a:pt x="0" y="554355"/>
                    <a:pt x="5715" y="548640"/>
                    <a:pt x="12700" y="548640"/>
                  </a:cubicBezTo>
                  <a:cubicBezTo>
                    <a:pt x="19685" y="548640"/>
                    <a:pt x="25400" y="554355"/>
                    <a:pt x="25400" y="561340"/>
                  </a:cubicBezTo>
                  <a:cubicBezTo>
                    <a:pt x="25400" y="857377"/>
                    <a:pt x="265303" y="1097280"/>
                    <a:pt x="561340" y="1097280"/>
                  </a:cubicBezTo>
                  <a:cubicBezTo>
                    <a:pt x="857377" y="1097280"/>
                    <a:pt x="1097280" y="857377"/>
                    <a:pt x="1097280" y="561340"/>
                  </a:cubicBezTo>
                  <a:cubicBezTo>
                    <a:pt x="1097280" y="265303"/>
                    <a:pt x="857377" y="25400"/>
                    <a:pt x="561340" y="25400"/>
                  </a:cubicBezTo>
                  <a:lnTo>
                    <a:pt x="561340" y="12700"/>
                  </a:lnTo>
                  <a:lnTo>
                    <a:pt x="561340" y="25400"/>
                  </a:lnTo>
                  <a:cubicBezTo>
                    <a:pt x="265303" y="25400"/>
                    <a:pt x="25400" y="265303"/>
                    <a:pt x="25400" y="561340"/>
                  </a:cubicBezTo>
                  <a:close/>
                </a:path>
              </a:pathLst>
            </a:custGeom>
            <a:solidFill>
              <a:srgbClr val="F6B17A"/>
            </a:solid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685800" y="6613208"/>
            <a:ext cx="822960" cy="822960"/>
            <a:chOff x="0" y="0"/>
            <a:chExt cx="1097280" cy="109728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0"/>
              <a:ext cx="1097280" cy="10972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170E4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4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920240" y="6489763"/>
            <a:ext cx="5760720" cy="1069848"/>
            <a:chOff x="0" y="0"/>
            <a:chExt cx="7680960" cy="1426464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7680960" cy="1426464"/>
            </a:xfrm>
            <a:custGeom>
              <a:avLst/>
              <a:gdLst/>
              <a:ahLst/>
              <a:cxnLst/>
              <a:rect r="r" b="b" t="t" l="l"/>
              <a:pathLst>
                <a:path h="1426464" w="7680960">
                  <a:moveTo>
                    <a:pt x="0" y="0"/>
                  </a:moveTo>
                  <a:lnTo>
                    <a:pt x="7680960" y="0"/>
                  </a:lnTo>
                  <a:lnTo>
                    <a:pt x="7680960" y="1426464"/>
                  </a:lnTo>
                  <a:lnTo>
                    <a:pt x="0" y="1426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919" r="0" b="-54919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0"/>
              <a:ext cx="7680960" cy="14264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3240"/>
                </a:lnSpc>
                <a:spcBef>
                  <a:spcPct val="0"/>
                </a:spcBef>
              </a:pPr>
              <a:r>
                <a:rPr lang="en-US" b="true" sz="2700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Du coaching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7818120" y="6489763"/>
            <a:ext cx="9738360" cy="1069848"/>
            <a:chOff x="0" y="0"/>
            <a:chExt cx="12984480" cy="1426464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12984480" cy="1426464"/>
            </a:xfrm>
            <a:custGeom>
              <a:avLst/>
              <a:gdLst/>
              <a:ahLst/>
              <a:cxnLst/>
              <a:rect r="r" b="b" t="t" l="l"/>
              <a:pathLst>
                <a:path h="1426464" w="12984480">
                  <a:moveTo>
                    <a:pt x="0" y="0"/>
                  </a:moveTo>
                  <a:lnTo>
                    <a:pt x="12984480" y="0"/>
                  </a:lnTo>
                  <a:lnTo>
                    <a:pt x="12984480" y="1426464"/>
                  </a:lnTo>
                  <a:lnTo>
                    <a:pt x="0" y="1426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7363" r="0" b="-127363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9525"/>
              <a:ext cx="12984480" cy="143598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2340"/>
                </a:lnSpc>
                <a:spcBef>
                  <a:spcPct val="0"/>
                </a:spcBef>
              </a:pPr>
              <a:r>
                <a:rPr lang="en-US" b="true" sz="1950" strike="noStrike" u="none">
                  <a:solidFill>
                    <a:srgbClr val="B8B8D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Des coaches ou mentors pour préparer nos speakeuses.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676275" y="7616571"/>
            <a:ext cx="842010" cy="842010"/>
            <a:chOff x="0" y="0"/>
            <a:chExt cx="1122680" cy="112268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12700" y="1270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5FECDE"/>
            </a:solidFill>
          </p:spPr>
        </p:sp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1122680" cy="1122680"/>
            </a:xfrm>
            <a:custGeom>
              <a:avLst/>
              <a:gdLst/>
              <a:ahLst/>
              <a:cxnLst/>
              <a:rect r="r" b="b" t="t" l="l"/>
              <a:pathLst>
                <a:path h="1122680" w="1122680">
                  <a:moveTo>
                    <a:pt x="0" y="561340"/>
                  </a:moveTo>
                  <a:cubicBezTo>
                    <a:pt x="0" y="251333"/>
                    <a:pt x="251333" y="0"/>
                    <a:pt x="561340" y="0"/>
                  </a:cubicBezTo>
                  <a:lnTo>
                    <a:pt x="561340" y="12700"/>
                  </a:lnTo>
                  <a:lnTo>
                    <a:pt x="561340" y="0"/>
                  </a:lnTo>
                  <a:cubicBezTo>
                    <a:pt x="871347" y="0"/>
                    <a:pt x="1122680" y="251333"/>
                    <a:pt x="1122680" y="561340"/>
                  </a:cubicBezTo>
                  <a:lnTo>
                    <a:pt x="1109980" y="561340"/>
                  </a:lnTo>
                  <a:lnTo>
                    <a:pt x="1122680" y="561340"/>
                  </a:lnTo>
                  <a:cubicBezTo>
                    <a:pt x="1122680" y="871347"/>
                    <a:pt x="871347" y="1122680"/>
                    <a:pt x="561340" y="1122680"/>
                  </a:cubicBezTo>
                  <a:lnTo>
                    <a:pt x="561340" y="1109980"/>
                  </a:lnTo>
                  <a:lnTo>
                    <a:pt x="561340" y="1122680"/>
                  </a:lnTo>
                  <a:cubicBezTo>
                    <a:pt x="251333" y="1122680"/>
                    <a:pt x="0" y="871347"/>
                    <a:pt x="0" y="561340"/>
                  </a:cubicBezTo>
                  <a:lnTo>
                    <a:pt x="12700" y="561340"/>
                  </a:lnTo>
                  <a:lnTo>
                    <a:pt x="25400" y="561340"/>
                  </a:lnTo>
                  <a:lnTo>
                    <a:pt x="12700" y="561340"/>
                  </a:lnTo>
                  <a:lnTo>
                    <a:pt x="0" y="561340"/>
                  </a:lnTo>
                  <a:moveTo>
                    <a:pt x="25400" y="561340"/>
                  </a:moveTo>
                  <a:cubicBezTo>
                    <a:pt x="25400" y="568325"/>
                    <a:pt x="19685" y="574040"/>
                    <a:pt x="12700" y="574040"/>
                  </a:cubicBezTo>
                  <a:cubicBezTo>
                    <a:pt x="5715" y="574040"/>
                    <a:pt x="0" y="568325"/>
                    <a:pt x="0" y="561340"/>
                  </a:cubicBezTo>
                  <a:cubicBezTo>
                    <a:pt x="0" y="554355"/>
                    <a:pt x="5715" y="548640"/>
                    <a:pt x="12700" y="548640"/>
                  </a:cubicBezTo>
                  <a:cubicBezTo>
                    <a:pt x="19685" y="548640"/>
                    <a:pt x="25400" y="554355"/>
                    <a:pt x="25400" y="561340"/>
                  </a:cubicBezTo>
                  <a:cubicBezTo>
                    <a:pt x="25400" y="857377"/>
                    <a:pt x="265303" y="1097280"/>
                    <a:pt x="561340" y="1097280"/>
                  </a:cubicBezTo>
                  <a:cubicBezTo>
                    <a:pt x="857377" y="1097280"/>
                    <a:pt x="1097280" y="857377"/>
                    <a:pt x="1097280" y="561340"/>
                  </a:cubicBezTo>
                  <a:cubicBezTo>
                    <a:pt x="1097280" y="265303"/>
                    <a:pt x="857377" y="25400"/>
                    <a:pt x="561340" y="25400"/>
                  </a:cubicBezTo>
                  <a:lnTo>
                    <a:pt x="561340" y="12700"/>
                  </a:lnTo>
                  <a:lnTo>
                    <a:pt x="561340" y="25400"/>
                  </a:lnTo>
                  <a:cubicBezTo>
                    <a:pt x="265303" y="25400"/>
                    <a:pt x="25400" y="265303"/>
                    <a:pt x="25400" y="561340"/>
                  </a:cubicBezTo>
                  <a:close/>
                </a:path>
              </a:pathLst>
            </a:custGeom>
            <a:solidFill>
              <a:srgbClr val="5FECDE"/>
            </a:solid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685800" y="7626096"/>
            <a:ext cx="822960" cy="822960"/>
            <a:chOff x="0" y="0"/>
            <a:chExt cx="1097280" cy="109728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>
              <a:off x="0" y="0"/>
              <a:ext cx="1097280" cy="10972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170E4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5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1920240" y="7502652"/>
            <a:ext cx="5760720" cy="1069848"/>
            <a:chOff x="0" y="0"/>
            <a:chExt cx="7680960" cy="1426464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7680960" cy="1426464"/>
            </a:xfrm>
            <a:custGeom>
              <a:avLst/>
              <a:gdLst/>
              <a:ahLst/>
              <a:cxnLst/>
              <a:rect r="r" b="b" t="t" l="l"/>
              <a:pathLst>
                <a:path h="1426464" w="7680960">
                  <a:moveTo>
                    <a:pt x="0" y="0"/>
                  </a:moveTo>
                  <a:lnTo>
                    <a:pt x="7680960" y="0"/>
                  </a:lnTo>
                  <a:lnTo>
                    <a:pt x="7680960" y="1426464"/>
                  </a:lnTo>
                  <a:lnTo>
                    <a:pt x="0" y="1426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919" r="0" b="-54919"/>
              </a:stretch>
            </a:blipFill>
          </p:spPr>
        </p:sp>
        <p:sp>
          <p:nvSpPr>
            <p:cNvPr name="TextBox 67" id="67"/>
            <p:cNvSpPr txBox="true"/>
            <p:nvPr/>
          </p:nvSpPr>
          <p:spPr>
            <a:xfrm>
              <a:off x="0" y="0"/>
              <a:ext cx="7680960" cy="14264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3240"/>
                </a:lnSpc>
                <a:spcBef>
                  <a:spcPct val="0"/>
                </a:spcBef>
              </a:pPr>
              <a:r>
                <a:rPr lang="en-US" b="true" sz="2700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En retour</a:t>
              </a: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7818120" y="7502652"/>
            <a:ext cx="9738360" cy="1069848"/>
            <a:chOff x="0" y="0"/>
            <a:chExt cx="12984480" cy="1426464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12984480" cy="1426464"/>
            </a:xfrm>
            <a:custGeom>
              <a:avLst/>
              <a:gdLst/>
              <a:ahLst/>
              <a:cxnLst/>
              <a:rect r="r" b="b" t="t" l="l"/>
              <a:pathLst>
                <a:path h="1426464" w="12984480">
                  <a:moveTo>
                    <a:pt x="0" y="0"/>
                  </a:moveTo>
                  <a:lnTo>
                    <a:pt x="12984480" y="0"/>
                  </a:lnTo>
                  <a:lnTo>
                    <a:pt x="12984480" y="1426464"/>
                  </a:lnTo>
                  <a:lnTo>
                    <a:pt x="0" y="1426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7363" r="0" b="-127363"/>
              </a:stretch>
            </a:blip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9525"/>
              <a:ext cx="12984480" cy="143598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2340"/>
                </a:lnSpc>
                <a:spcBef>
                  <a:spcPct val="0"/>
                </a:spcBef>
              </a:pPr>
              <a:r>
                <a:rPr lang="en-US" b="true" sz="1950" strike="noStrike" u="none">
                  <a:solidFill>
                    <a:srgbClr val="B8B8D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Votre nom parmi nos soutiens, et la rencontre de la communauté à nos événements.</a:t>
              </a: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676275" y="8686419"/>
            <a:ext cx="842010" cy="842010"/>
            <a:chOff x="0" y="0"/>
            <a:chExt cx="1122680" cy="112268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12700" y="1270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631FB"/>
            </a:solidFill>
          </p:spPr>
        </p:sp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1122680" cy="1122680"/>
            </a:xfrm>
            <a:custGeom>
              <a:avLst/>
              <a:gdLst/>
              <a:ahLst/>
              <a:cxnLst/>
              <a:rect r="r" b="b" t="t" l="l"/>
              <a:pathLst>
                <a:path h="1122680" w="1122680">
                  <a:moveTo>
                    <a:pt x="0" y="561340"/>
                  </a:moveTo>
                  <a:cubicBezTo>
                    <a:pt x="0" y="251333"/>
                    <a:pt x="251333" y="0"/>
                    <a:pt x="561340" y="0"/>
                  </a:cubicBezTo>
                  <a:lnTo>
                    <a:pt x="561340" y="12700"/>
                  </a:lnTo>
                  <a:lnTo>
                    <a:pt x="561340" y="0"/>
                  </a:lnTo>
                  <a:cubicBezTo>
                    <a:pt x="871347" y="0"/>
                    <a:pt x="1122680" y="251333"/>
                    <a:pt x="1122680" y="561340"/>
                  </a:cubicBezTo>
                  <a:lnTo>
                    <a:pt x="1109980" y="561340"/>
                  </a:lnTo>
                  <a:lnTo>
                    <a:pt x="1122680" y="561340"/>
                  </a:lnTo>
                  <a:cubicBezTo>
                    <a:pt x="1122680" y="871347"/>
                    <a:pt x="871347" y="1122680"/>
                    <a:pt x="561340" y="1122680"/>
                  </a:cubicBezTo>
                  <a:lnTo>
                    <a:pt x="561340" y="1109980"/>
                  </a:lnTo>
                  <a:lnTo>
                    <a:pt x="561340" y="1122680"/>
                  </a:lnTo>
                  <a:cubicBezTo>
                    <a:pt x="251333" y="1122680"/>
                    <a:pt x="0" y="871347"/>
                    <a:pt x="0" y="561340"/>
                  </a:cubicBezTo>
                  <a:lnTo>
                    <a:pt x="12700" y="561340"/>
                  </a:lnTo>
                  <a:lnTo>
                    <a:pt x="25400" y="561340"/>
                  </a:lnTo>
                  <a:lnTo>
                    <a:pt x="12700" y="561340"/>
                  </a:lnTo>
                  <a:lnTo>
                    <a:pt x="0" y="561340"/>
                  </a:lnTo>
                  <a:moveTo>
                    <a:pt x="25400" y="561340"/>
                  </a:moveTo>
                  <a:cubicBezTo>
                    <a:pt x="25400" y="568325"/>
                    <a:pt x="19685" y="574040"/>
                    <a:pt x="12700" y="574040"/>
                  </a:cubicBezTo>
                  <a:cubicBezTo>
                    <a:pt x="5715" y="574040"/>
                    <a:pt x="0" y="568325"/>
                    <a:pt x="0" y="561340"/>
                  </a:cubicBezTo>
                  <a:cubicBezTo>
                    <a:pt x="0" y="554355"/>
                    <a:pt x="5715" y="548640"/>
                    <a:pt x="12700" y="548640"/>
                  </a:cubicBezTo>
                  <a:cubicBezTo>
                    <a:pt x="19685" y="548640"/>
                    <a:pt x="25400" y="554355"/>
                    <a:pt x="25400" y="561340"/>
                  </a:cubicBezTo>
                  <a:cubicBezTo>
                    <a:pt x="25400" y="857377"/>
                    <a:pt x="265303" y="1097280"/>
                    <a:pt x="561340" y="1097280"/>
                  </a:cubicBezTo>
                  <a:cubicBezTo>
                    <a:pt x="857377" y="1097280"/>
                    <a:pt x="1097280" y="857377"/>
                    <a:pt x="1097280" y="561340"/>
                  </a:cubicBezTo>
                  <a:cubicBezTo>
                    <a:pt x="1097280" y="265303"/>
                    <a:pt x="857377" y="25400"/>
                    <a:pt x="561340" y="25400"/>
                  </a:cubicBezTo>
                  <a:lnTo>
                    <a:pt x="561340" y="12700"/>
                  </a:lnTo>
                  <a:lnTo>
                    <a:pt x="561340" y="25400"/>
                  </a:lnTo>
                  <a:cubicBezTo>
                    <a:pt x="265303" y="25400"/>
                    <a:pt x="25400" y="265303"/>
                    <a:pt x="25400" y="561340"/>
                  </a:cubicBezTo>
                  <a:close/>
                </a:path>
              </a:pathLst>
            </a:custGeom>
            <a:solidFill>
              <a:srgbClr val="E631FB"/>
            </a:solidFill>
          </p:spPr>
        </p:sp>
      </p:grpSp>
      <p:grpSp>
        <p:nvGrpSpPr>
          <p:cNvPr name="Group 74" id="74"/>
          <p:cNvGrpSpPr/>
          <p:nvPr/>
        </p:nvGrpSpPr>
        <p:grpSpPr>
          <a:xfrm rot="0">
            <a:off x="685800" y="8695944"/>
            <a:ext cx="822960" cy="822960"/>
            <a:chOff x="0" y="0"/>
            <a:chExt cx="1097280" cy="1097280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76" id="76"/>
            <p:cNvSpPr txBox="true"/>
            <p:nvPr/>
          </p:nvSpPr>
          <p:spPr>
            <a:xfrm>
              <a:off x="0" y="0"/>
              <a:ext cx="1097280" cy="10972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170E4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6</a:t>
              </a: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1920240" y="8572500"/>
            <a:ext cx="5760720" cy="1069848"/>
            <a:chOff x="0" y="0"/>
            <a:chExt cx="7680960" cy="1426464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7680960" cy="1426464"/>
            </a:xfrm>
            <a:custGeom>
              <a:avLst/>
              <a:gdLst/>
              <a:ahLst/>
              <a:cxnLst/>
              <a:rect r="r" b="b" t="t" l="l"/>
              <a:pathLst>
                <a:path h="1426464" w="7680960">
                  <a:moveTo>
                    <a:pt x="0" y="0"/>
                  </a:moveTo>
                  <a:lnTo>
                    <a:pt x="7680960" y="0"/>
                  </a:lnTo>
                  <a:lnTo>
                    <a:pt x="7680960" y="1426464"/>
                  </a:lnTo>
                  <a:lnTo>
                    <a:pt x="0" y="1426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4919" r="0" b="-54919"/>
              </a:stretch>
            </a:blipFill>
          </p:spPr>
        </p:sp>
        <p:sp>
          <p:nvSpPr>
            <p:cNvPr name="TextBox 79" id="79"/>
            <p:cNvSpPr txBox="true"/>
            <p:nvPr/>
          </p:nvSpPr>
          <p:spPr>
            <a:xfrm>
              <a:off x="0" y="0"/>
              <a:ext cx="7680960" cy="142646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3240"/>
                </a:lnSpc>
                <a:spcBef>
                  <a:spcPct val="0"/>
                </a:spcBef>
              </a:pPr>
              <a:r>
                <a:rPr lang="en-US" b="true" sz="2700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Ils nous soutiennent</a:t>
              </a: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7818120" y="8572500"/>
            <a:ext cx="9738360" cy="1069848"/>
            <a:chOff x="0" y="0"/>
            <a:chExt cx="12984480" cy="1426464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12984480" cy="1426464"/>
            </a:xfrm>
            <a:custGeom>
              <a:avLst/>
              <a:gdLst/>
              <a:ahLst/>
              <a:cxnLst/>
              <a:rect r="r" b="b" t="t" l="l"/>
              <a:pathLst>
                <a:path h="1426464" w="12984480">
                  <a:moveTo>
                    <a:pt x="0" y="0"/>
                  </a:moveTo>
                  <a:lnTo>
                    <a:pt x="12984480" y="0"/>
                  </a:lnTo>
                  <a:lnTo>
                    <a:pt x="12984480" y="1426464"/>
                  </a:lnTo>
                  <a:lnTo>
                    <a:pt x="0" y="14264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7363" r="0" b="-127363"/>
              </a:stretch>
            </a:blipFill>
          </p:spPr>
        </p:sp>
        <p:sp>
          <p:nvSpPr>
            <p:cNvPr name="TextBox 82" id="82"/>
            <p:cNvSpPr txBox="true"/>
            <p:nvPr/>
          </p:nvSpPr>
          <p:spPr>
            <a:xfrm>
              <a:off x="0" y="-9525"/>
              <a:ext cx="12984480" cy="143598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0" indent="0" lvl="0">
                <a:lnSpc>
                  <a:spcPts val="2340"/>
                </a:lnSpc>
                <a:spcBef>
                  <a:spcPct val="0"/>
                </a:spcBef>
              </a:pPr>
              <a:r>
                <a:rPr lang="en-US" b="true" sz="1950" strike="noStrike" u="none">
                  <a:solidFill>
                    <a:srgbClr val="B8B8D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BPCE Solutions informatiques, GDG Toulouse, Yeeso &amp; IT Women Network, JS&amp;Co, Toulouse Tech Hub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70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42010" y="992276"/>
            <a:ext cx="16459200" cy="685800"/>
            <a:chOff x="0" y="0"/>
            <a:chExt cx="21945600" cy="914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945600" cy="914400"/>
            </a:xfrm>
            <a:custGeom>
              <a:avLst/>
              <a:gdLst/>
              <a:ahLst/>
              <a:cxnLst/>
              <a:rect r="r" b="b" t="t" l="l"/>
              <a:pathLst>
                <a:path h="914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17640" r="0" b="-41764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1945600" cy="9144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b="true" sz="2100" spc="1200">
                  <a:solidFill>
                    <a:srgbClr val="5FECD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MERCI  ·  ON CAUSE ?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146632" y="2366929"/>
            <a:ext cx="7205220" cy="2158136"/>
            <a:chOff x="0" y="0"/>
            <a:chExt cx="9606960" cy="28775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606960" cy="2877515"/>
            </a:xfrm>
            <a:custGeom>
              <a:avLst/>
              <a:gdLst/>
              <a:ahLst/>
              <a:cxnLst/>
              <a:rect r="r" b="b" t="t" l="l"/>
              <a:pathLst>
                <a:path h="2877515" w="9606960">
                  <a:moveTo>
                    <a:pt x="0" y="0"/>
                  </a:moveTo>
                  <a:lnTo>
                    <a:pt x="9606960" y="0"/>
                  </a:lnTo>
                  <a:lnTo>
                    <a:pt x="9606960" y="2877515"/>
                  </a:lnTo>
                  <a:lnTo>
                    <a:pt x="0" y="28775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0938" r="-128434" b="-9627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9606960" cy="28775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2960"/>
                </a:lnSpc>
              </a:pPr>
              <a:r>
                <a:rPr lang="en-US" sz="108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MERCI !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334875" y="4000500"/>
            <a:ext cx="4956810" cy="842010"/>
            <a:chOff x="0" y="0"/>
            <a:chExt cx="6609080" cy="11226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2700" y="12700"/>
              <a:ext cx="65836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6583680">
                  <a:moveTo>
                    <a:pt x="0" y="548640"/>
                  </a:moveTo>
                  <a:cubicBezTo>
                    <a:pt x="0" y="245618"/>
                    <a:pt x="250317" y="0"/>
                    <a:pt x="559181" y="0"/>
                  </a:cubicBezTo>
                  <a:lnTo>
                    <a:pt x="6024499" y="0"/>
                  </a:lnTo>
                  <a:cubicBezTo>
                    <a:pt x="6333363" y="0"/>
                    <a:pt x="6583680" y="245618"/>
                    <a:pt x="6583680" y="548640"/>
                  </a:cubicBezTo>
                  <a:cubicBezTo>
                    <a:pt x="6583680" y="851662"/>
                    <a:pt x="6333363" y="1097280"/>
                    <a:pt x="6024499" y="1097280"/>
                  </a:cubicBezTo>
                  <a:lnTo>
                    <a:pt x="559181" y="1097280"/>
                  </a:lnTo>
                  <a:cubicBezTo>
                    <a:pt x="250317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631FB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609080" cy="1122680"/>
            </a:xfrm>
            <a:custGeom>
              <a:avLst/>
              <a:gdLst/>
              <a:ahLst/>
              <a:cxnLst/>
              <a:rect r="r" b="b" t="t" l="l"/>
              <a:pathLst>
                <a:path h="1122680" w="6609080">
                  <a:moveTo>
                    <a:pt x="0" y="561340"/>
                  </a:moveTo>
                  <a:cubicBezTo>
                    <a:pt x="0" y="251079"/>
                    <a:pt x="256286" y="0"/>
                    <a:pt x="571881" y="0"/>
                  </a:cubicBezTo>
                  <a:lnTo>
                    <a:pt x="6037199" y="0"/>
                  </a:lnTo>
                  <a:lnTo>
                    <a:pt x="6037199" y="12700"/>
                  </a:lnTo>
                  <a:lnTo>
                    <a:pt x="6037199" y="0"/>
                  </a:lnTo>
                  <a:cubicBezTo>
                    <a:pt x="6352794" y="0"/>
                    <a:pt x="6609080" y="251079"/>
                    <a:pt x="6609080" y="561340"/>
                  </a:cubicBezTo>
                  <a:lnTo>
                    <a:pt x="6596380" y="561340"/>
                  </a:lnTo>
                  <a:lnTo>
                    <a:pt x="6609080" y="561340"/>
                  </a:lnTo>
                  <a:lnTo>
                    <a:pt x="6596380" y="561340"/>
                  </a:lnTo>
                  <a:lnTo>
                    <a:pt x="6609080" y="561340"/>
                  </a:lnTo>
                  <a:cubicBezTo>
                    <a:pt x="6609080" y="871601"/>
                    <a:pt x="6352794" y="1122680"/>
                    <a:pt x="6037199" y="1122680"/>
                  </a:cubicBezTo>
                  <a:lnTo>
                    <a:pt x="6037199" y="1109980"/>
                  </a:lnTo>
                  <a:lnTo>
                    <a:pt x="6037199" y="1122680"/>
                  </a:lnTo>
                  <a:lnTo>
                    <a:pt x="571881" y="1122680"/>
                  </a:lnTo>
                  <a:lnTo>
                    <a:pt x="571881" y="1109980"/>
                  </a:lnTo>
                  <a:lnTo>
                    <a:pt x="571881" y="1122680"/>
                  </a:lnTo>
                  <a:cubicBezTo>
                    <a:pt x="256286" y="1122680"/>
                    <a:pt x="0" y="871601"/>
                    <a:pt x="0" y="561340"/>
                  </a:cubicBezTo>
                  <a:lnTo>
                    <a:pt x="12700" y="561340"/>
                  </a:lnTo>
                  <a:lnTo>
                    <a:pt x="0" y="561340"/>
                  </a:lnTo>
                  <a:moveTo>
                    <a:pt x="25400" y="561340"/>
                  </a:moveTo>
                  <a:lnTo>
                    <a:pt x="12700" y="561340"/>
                  </a:lnTo>
                  <a:lnTo>
                    <a:pt x="25400" y="561340"/>
                  </a:lnTo>
                  <a:cubicBezTo>
                    <a:pt x="25400" y="857123"/>
                    <a:pt x="269875" y="1097280"/>
                    <a:pt x="571881" y="1097280"/>
                  </a:cubicBezTo>
                  <a:lnTo>
                    <a:pt x="6037199" y="1097280"/>
                  </a:lnTo>
                  <a:cubicBezTo>
                    <a:pt x="6339205" y="1097280"/>
                    <a:pt x="6583680" y="857123"/>
                    <a:pt x="6583680" y="561340"/>
                  </a:cubicBezTo>
                  <a:cubicBezTo>
                    <a:pt x="6583680" y="265557"/>
                    <a:pt x="6339205" y="25400"/>
                    <a:pt x="6037199" y="25400"/>
                  </a:cubicBezTo>
                  <a:lnTo>
                    <a:pt x="571881" y="25400"/>
                  </a:lnTo>
                  <a:lnTo>
                    <a:pt x="571881" y="12700"/>
                  </a:lnTo>
                  <a:lnTo>
                    <a:pt x="571881" y="25400"/>
                  </a:lnTo>
                  <a:cubicBezTo>
                    <a:pt x="269875" y="25400"/>
                    <a:pt x="25400" y="265557"/>
                    <a:pt x="25400" y="561340"/>
                  </a:cubicBezTo>
                  <a:close/>
                </a:path>
              </a:pathLst>
            </a:custGeom>
            <a:solidFill>
              <a:srgbClr val="E631FB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2344400" y="4010025"/>
            <a:ext cx="4937760" cy="822960"/>
            <a:chOff x="0" y="0"/>
            <a:chExt cx="6583680" cy="1097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5836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6583680">
                  <a:moveTo>
                    <a:pt x="0" y="0"/>
                  </a:moveTo>
                  <a:lnTo>
                    <a:pt x="6583680" y="0"/>
                  </a:lnTo>
                  <a:lnTo>
                    <a:pt x="65836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6583680" cy="10972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 marL="0" indent="0" lvl="0">
                <a:lnSpc>
                  <a:spcPts val="2520"/>
                </a:lnSpc>
                <a:spcBef>
                  <a:spcPct val="0"/>
                </a:spcBef>
              </a:pPr>
              <a:r>
                <a:rPr lang="en-US" b="true" sz="2100" strike="noStrike" u="non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Devenir partenaire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2325350" y="5086350"/>
            <a:ext cx="4975860" cy="861060"/>
            <a:chOff x="0" y="0"/>
            <a:chExt cx="6634480" cy="11480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25400" y="25400"/>
              <a:ext cx="65836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6583680">
                  <a:moveTo>
                    <a:pt x="0" y="548640"/>
                  </a:moveTo>
                  <a:cubicBezTo>
                    <a:pt x="0" y="245618"/>
                    <a:pt x="255016" y="0"/>
                    <a:pt x="569595" y="0"/>
                  </a:cubicBezTo>
                  <a:lnTo>
                    <a:pt x="6014085" y="0"/>
                  </a:lnTo>
                  <a:cubicBezTo>
                    <a:pt x="6328664" y="0"/>
                    <a:pt x="6583680" y="245618"/>
                    <a:pt x="6583680" y="548640"/>
                  </a:cubicBezTo>
                  <a:cubicBezTo>
                    <a:pt x="6583680" y="851662"/>
                    <a:pt x="6328664" y="1097280"/>
                    <a:pt x="6014085" y="1097280"/>
                  </a:cubicBezTo>
                  <a:lnTo>
                    <a:pt x="569595" y="1097280"/>
                  </a:lnTo>
                  <a:cubicBezTo>
                    <a:pt x="255016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170E47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634480" cy="1148080"/>
            </a:xfrm>
            <a:custGeom>
              <a:avLst/>
              <a:gdLst/>
              <a:ahLst/>
              <a:cxnLst/>
              <a:rect r="r" b="b" t="t" l="l"/>
              <a:pathLst>
                <a:path h="1148080" w="6634480">
                  <a:moveTo>
                    <a:pt x="0" y="574040"/>
                  </a:moveTo>
                  <a:cubicBezTo>
                    <a:pt x="0" y="256159"/>
                    <a:pt x="267335" y="0"/>
                    <a:pt x="594995" y="0"/>
                  </a:cubicBezTo>
                  <a:lnTo>
                    <a:pt x="6039485" y="0"/>
                  </a:lnTo>
                  <a:lnTo>
                    <a:pt x="6039485" y="25400"/>
                  </a:lnTo>
                  <a:lnTo>
                    <a:pt x="6039485" y="0"/>
                  </a:lnTo>
                  <a:cubicBezTo>
                    <a:pt x="6367272" y="0"/>
                    <a:pt x="6634480" y="256159"/>
                    <a:pt x="6634480" y="574040"/>
                  </a:cubicBezTo>
                  <a:lnTo>
                    <a:pt x="6609080" y="574040"/>
                  </a:lnTo>
                  <a:lnTo>
                    <a:pt x="6634480" y="574040"/>
                  </a:lnTo>
                  <a:lnTo>
                    <a:pt x="6609080" y="574040"/>
                  </a:lnTo>
                  <a:lnTo>
                    <a:pt x="6634480" y="574040"/>
                  </a:lnTo>
                  <a:cubicBezTo>
                    <a:pt x="6634480" y="891921"/>
                    <a:pt x="6367145" y="1148080"/>
                    <a:pt x="6039485" y="1148080"/>
                  </a:cubicBezTo>
                  <a:lnTo>
                    <a:pt x="6039485" y="1122680"/>
                  </a:lnTo>
                  <a:lnTo>
                    <a:pt x="6039485" y="1148080"/>
                  </a:lnTo>
                  <a:lnTo>
                    <a:pt x="594995" y="1148080"/>
                  </a:lnTo>
                  <a:lnTo>
                    <a:pt x="594995" y="1122680"/>
                  </a:lnTo>
                  <a:lnTo>
                    <a:pt x="594995" y="1148080"/>
                  </a:lnTo>
                  <a:cubicBezTo>
                    <a:pt x="267335" y="1148080"/>
                    <a:pt x="0" y="891921"/>
                    <a:pt x="0" y="574040"/>
                  </a:cubicBezTo>
                  <a:lnTo>
                    <a:pt x="25400" y="574040"/>
                  </a:lnTo>
                  <a:lnTo>
                    <a:pt x="0" y="574040"/>
                  </a:lnTo>
                  <a:moveTo>
                    <a:pt x="50800" y="574040"/>
                  </a:moveTo>
                  <a:lnTo>
                    <a:pt x="25400" y="574040"/>
                  </a:lnTo>
                  <a:lnTo>
                    <a:pt x="50800" y="574040"/>
                  </a:lnTo>
                  <a:cubicBezTo>
                    <a:pt x="50800" y="862076"/>
                    <a:pt x="293497" y="1097280"/>
                    <a:pt x="594995" y="1097280"/>
                  </a:cubicBezTo>
                  <a:lnTo>
                    <a:pt x="6039485" y="1097280"/>
                  </a:lnTo>
                  <a:cubicBezTo>
                    <a:pt x="6340983" y="1097280"/>
                    <a:pt x="6583680" y="862076"/>
                    <a:pt x="6583680" y="574040"/>
                  </a:cubicBezTo>
                  <a:cubicBezTo>
                    <a:pt x="6583680" y="286004"/>
                    <a:pt x="6340983" y="50800"/>
                    <a:pt x="6039485" y="50800"/>
                  </a:cubicBezTo>
                  <a:lnTo>
                    <a:pt x="594995" y="50800"/>
                  </a:lnTo>
                  <a:lnTo>
                    <a:pt x="594995" y="25400"/>
                  </a:lnTo>
                  <a:lnTo>
                    <a:pt x="594995" y="50800"/>
                  </a:lnTo>
                  <a:cubicBezTo>
                    <a:pt x="293497" y="50800"/>
                    <a:pt x="50800" y="286004"/>
                    <a:pt x="50800" y="574040"/>
                  </a:cubicBezTo>
                  <a:close/>
                </a:path>
              </a:pathLst>
            </a:custGeom>
            <a:solidFill>
              <a:srgbClr val="5FECDE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2344400" y="5105400"/>
            <a:ext cx="4937760" cy="822960"/>
            <a:chOff x="0" y="0"/>
            <a:chExt cx="6583680" cy="10972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5836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6583680">
                  <a:moveTo>
                    <a:pt x="0" y="0"/>
                  </a:moveTo>
                  <a:lnTo>
                    <a:pt x="6583680" y="0"/>
                  </a:lnTo>
                  <a:lnTo>
                    <a:pt x="65836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6910" r="0" b="-6691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6583680" cy="10972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sz="2100" b="true">
                  <a:solidFill>
                    <a:srgbClr val="5FECD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techspeakher.fr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888347" y="4952207"/>
            <a:ext cx="4183263" cy="3262946"/>
            <a:chOff x="0" y="0"/>
            <a:chExt cx="2194560" cy="1711757"/>
          </a:xfrm>
        </p:grpSpPr>
        <p:sp>
          <p:nvSpPr>
            <p:cNvPr name="Freeform 21" id="21" descr="Logo Tech Speak'Her : bulle de dialogue au tracé néon parcourue de circuits, avec le nom TECH SPEAK'HER en capitales cyan"/>
            <p:cNvSpPr/>
            <p:nvPr/>
          </p:nvSpPr>
          <p:spPr>
            <a:xfrm flipH="false" flipV="false" rot="0">
              <a:off x="0" y="0"/>
              <a:ext cx="2194560" cy="1711706"/>
            </a:xfrm>
            <a:custGeom>
              <a:avLst/>
              <a:gdLst/>
              <a:ahLst/>
              <a:cxnLst/>
              <a:rect r="r" b="b" t="t" l="l"/>
              <a:pathLst>
                <a:path h="1711706" w="2194560">
                  <a:moveTo>
                    <a:pt x="0" y="0"/>
                  </a:moveTo>
                  <a:lnTo>
                    <a:pt x="2194560" y="0"/>
                  </a:lnTo>
                  <a:lnTo>
                    <a:pt x="2194560" y="1711706"/>
                  </a:lnTo>
                  <a:lnTo>
                    <a:pt x="0" y="17117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" r="0" b="-1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  <dc:title>Présentation Tech Speak'Her</dc:title>
</cp:coreProperties>
</file>